
<file path=[Content_Types].xml><?xml version="1.0" encoding="utf-8"?>
<Types xmlns="http://schemas.openxmlformats.org/package/2006/content-types">
  <Default ContentType="image/jpeg" Extension="jpg"/>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11.xml"/>
  <Override ContentType="application/vnd.openxmlformats-officedocument.presentationml.notesSlide+xml" PartName="/ppt/notesSlides/notesSlide24.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22.xml"/>
  <Override ContentType="application/vnd.openxmlformats-officedocument.presentationml.notesSlide+xml" PartName="/ppt/notesSlides/notesSlide7.xml"/>
  <Override ContentType="application/vnd.openxmlformats-officedocument.presentationml.notesSlide+xml" PartName="/ppt/notesSlides/notesSlide26.xml"/>
  <Override ContentType="application/vnd.openxmlformats-officedocument.presentationml.notesSlide+xml" PartName="/ppt/notesSlides/notesSlide5.xml"/>
  <Override ContentType="application/vnd.openxmlformats-officedocument.presentationml.notesSlide+xml" PartName="/ppt/notesSlides/notesSlide19.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10.xml"/>
  <Override ContentType="application/vnd.openxmlformats-officedocument.presentationml.tableStyles+xml" PartName="/ppt/tableStyles.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2.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22.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5.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23.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strictFirstAndLastChars="0" saveSubsetFonts="1">
  <p:sldMasterIdLst>
    <p:sldMasterId id="2147483660" r:id="rId5"/>
  </p:sldMasterIdLst>
  <p:notesMasterIdLst>
    <p:notesMasterId r:id="rId6"/>
  </p:notesMasterIdLst>
  <p:sldIdLst>
    <p:sldId id="256" r:id="rId7"/>
    <p:sldId id="257" r:id="rId8"/>
    <p:sldId id="258" r:id="rId9"/>
    <p:sldId id="259" r:id="rId10"/>
    <p:sldId id="260" r:id="rId11"/>
    <p:sldId id="261" r:id="rId12"/>
    <p:sldId id="262" r:id="rId13"/>
    <p:sldId id="263" r:id="rId14"/>
    <p:sldId id="264" r:id="rId15"/>
    <p:sldId id="265" r:id="rId16"/>
    <p:sldId id="266" r:id="rId17"/>
    <p:sldId id="267" r:id="rId18"/>
    <p:sldId id="268" r:id="rId19"/>
    <p:sldId id="269" r:id="rId20"/>
    <p:sldId id="270" r:id="rId21"/>
    <p:sldId id="271" r:id="rId22"/>
    <p:sldId id="272" r:id="rId23"/>
    <p:sldId id="273" r:id="rId24"/>
    <p:sldId id="274" r:id="rId25"/>
    <p:sldId id="275" r:id="rId26"/>
    <p:sldId id="276" r:id="rId27"/>
    <p:sldId id="277" r:id="rId28"/>
    <p:sldId id="278" r:id="rId29"/>
    <p:sldId id="279" r:id="rId30"/>
    <p:sldId id="280" r:id="rId31"/>
    <p:sldId id="281" r:id="rId32"/>
  </p:sldIdLst>
  <p:sldSz cy="5143500" cx="9144000"/>
  <p:notesSz cx="6858000" cy="9144000"/>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747775"/>
          </p15:clr>
        </p15:guide>
        <p15:guide id="2" pos="2880">
          <p15:clr>
            <a:srgbClr val="747775"/>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tableStyles.xml><?xml version="1.0" encoding="utf-8"?>
<a:tblStyleLst xmlns:a="http://schemas.openxmlformats.org/drawingml/2006/main" xmlns:r="http://schemas.openxmlformats.org/officeDocument/2006/relationships" def="{7EE59420-F724-4DB5-85C8-7CA718F7BA7A}">
  <a:tblStyle styleId="{7EE59420-F724-4DB5-85C8-7CA718F7BA7A}" styleName="Table_0">
    <a:wholeTbl>
      <a:tcTxStyle>
        <a:font>
          <a:latin typeface="Arial"/>
          <a:ea typeface="Arial"/>
          <a:cs typeface="Arial"/>
        </a:font>
        <a:srgbClr val="000000"/>
      </a:tcTxStyle>
      <a:tcStyle>
        <a:tcBdr>
          <a:left>
            <a:ln cap="flat" cmpd="sng" w="9525">
              <a:solidFill>
                <a:srgbClr val="9E9E9E"/>
              </a:solidFill>
              <a:prstDash val="solid"/>
              <a:round/>
              <a:headEnd len="sm" w="sm" type="none"/>
              <a:tailEnd len="sm" w="sm" type="none"/>
            </a:ln>
          </a:left>
          <a:right>
            <a:ln cap="flat" cmpd="sng" w="9525">
              <a:solidFill>
                <a:srgbClr val="9E9E9E"/>
              </a:solidFill>
              <a:prstDash val="solid"/>
              <a:round/>
              <a:headEnd len="sm" w="sm" type="none"/>
              <a:tailEnd len="sm" w="sm" type="none"/>
            </a:ln>
          </a:right>
          <a:top>
            <a:ln cap="flat" cmpd="sng" w="9525">
              <a:solidFill>
                <a:srgbClr val="9E9E9E"/>
              </a:solidFill>
              <a:prstDash val="solid"/>
              <a:round/>
              <a:headEnd len="sm" w="sm" type="none"/>
              <a:tailEnd len="sm" w="sm" type="none"/>
            </a:ln>
          </a:top>
          <a:bottom>
            <a:ln cap="flat" cmpd="sng" w="9525">
              <a:solidFill>
                <a:srgbClr val="9E9E9E"/>
              </a:solidFill>
              <a:prstDash val="solid"/>
              <a:round/>
              <a:headEnd len="sm" w="sm" type="none"/>
              <a:tailEnd len="sm" w="sm" type="none"/>
            </a:ln>
          </a:bottom>
          <a:insideH>
            <a:ln cap="flat" cmpd="sng" w="9525">
              <a:solidFill>
                <a:srgbClr val="9E9E9E"/>
              </a:solidFill>
              <a:prstDash val="solid"/>
              <a:round/>
              <a:headEnd len="sm" w="sm" type="none"/>
              <a:tailEnd len="sm" w="sm" type="none"/>
            </a:ln>
          </a:insideH>
          <a:insideV>
            <a:ln cap="flat" cmpd="sng" w="9525">
              <a:solidFill>
                <a:srgbClr val="9E9E9E"/>
              </a:solidFill>
              <a:prstDash val="solid"/>
              <a:round/>
              <a:headEnd len="sm" w="sm" type="none"/>
              <a:tailEnd len="sm" w="sm" type="none"/>
            </a:ln>
          </a:insideV>
        </a:tcBdr>
      </a:tcStyle>
    </a:wholeTbl>
    <a:band1H>
      <a:tcTxStyle/>
    </a:band1H>
    <a:band2H>
      <a:tcTxStyle/>
    </a:band2H>
    <a:band1V>
      <a:tcTxStyle/>
    </a:band1V>
    <a:band2V>
      <a:tcTxStyle/>
    </a:band2V>
    <a:lastCol>
      <a:tcTxStyle/>
    </a:lastCol>
    <a:firstCol>
      <a:tcTxStyle/>
    </a:firstCol>
    <a:lastRow>
      <a:tcTxStyle/>
    </a:lastRow>
    <a:seCell>
      <a:tcTxStyle/>
    </a:seCell>
    <a:swCell>
      <a:tcTxStyle/>
    </a:swCell>
    <a:firstRow>
      <a:tcTxStyle/>
    </a:firstRow>
    <a:neCell>
      <a:tcTxStyle/>
    </a:neCell>
    <a:nwCell>
      <a:tcTxStyle/>
    </a:nwCell>
  </a:tblStyle>
</a:tblStyleLst>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slide" Target="slides/slide14.xml"/><Relationship Id="rId22" Type="http://schemas.openxmlformats.org/officeDocument/2006/relationships/slide" Target="slides/slide16.xml"/><Relationship Id="rId21" Type="http://schemas.openxmlformats.org/officeDocument/2006/relationships/slide" Target="slides/slide15.xml"/><Relationship Id="rId24" Type="http://schemas.openxmlformats.org/officeDocument/2006/relationships/slide" Target="slides/slide18.xml"/><Relationship Id="rId23" Type="http://schemas.openxmlformats.org/officeDocument/2006/relationships/slide" Target="slides/slide17.xml"/><Relationship Id="rId1" Type="http://schemas.openxmlformats.org/officeDocument/2006/relationships/theme" Target="theme/theme2.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tableStyles" Target="tableStyles.xml"/><Relationship Id="rId9" Type="http://schemas.openxmlformats.org/officeDocument/2006/relationships/slide" Target="slides/slide3.xml"/><Relationship Id="rId26" Type="http://schemas.openxmlformats.org/officeDocument/2006/relationships/slide" Target="slides/slide20.xml"/><Relationship Id="rId25" Type="http://schemas.openxmlformats.org/officeDocument/2006/relationships/slide" Target="slides/slide19.xml"/><Relationship Id="rId28" Type="http://schemas.openxmlformats.org/officeDocument/2006/relationships/slide" Target="slides/slide22.xml"/><Relationship Id="rId27" Type="http://schemas.openxmlformats.org/officeDocument/2006/relationships/slide" Target="slides/slide21.xml"/><Relationship Id="rId5" Type="http://schemas.openxmlformats.org/officeDocument/2006/relationships/slideMaster" Target="slideMasters/slideMaster1.xml"/><Relationship Id="rId6" Type="http://schemas.openxmlformats.org/officeDocument/2006/relationships/notesMaster" Target="notesMasters/notesMaster1.xml"/><Relationship Id="rId29" Type="http://schemas.openxmlformats.org/officeDocument/2006/relationships/slide" Target="slides/slide23.xml"/><Relationship Id="rId7" Type="http://schemas.openxmlformats.org/officeDocument/2006/relationships/slide" Target="slides/slide1.xml"/><Relationship Id="rId8" Type="http://schemas.openxmlformats.org/officeDocument/2006/relationships/slide" Target="slides/slide2.xml"/><Relationship Id="rId31" Type="http://schemas.openxmlformats.org/officeDocument/2006/relationships/slide" Target="slides/slide25.xml"/><Relationship Id="rId30" Type="http://schemas.openxmlformats.org/officeDocument/2006/relationships/slide" Target="slides/slide24.xml"/><Relationship Id="rId11" Type="http://schemas.openxmlformats.org/officeDocument/2006/relationships/slide" Target="slides/slide5.xml"/><Relationship Id="rId10" Type="http://schemas.openxmlformats.org/officeDocument/2006/relationships/slide" Target="slides/slide4.xml"/><Relationship Id="rId32" Type="http://schemas.openxmlformats.org/officeDocument/2006/relationships/slide" Target="slides/slide26.xml"/><Relationship Id="rId13" Type="http://schemas.openxmlformats.org/officeDocument/2006/relationships/slide" Target="slides/slide7.xml"/><Relationship Id="rId12" Type="http://schemas.openxmlformats.org/officeDocument/2006/relationships/slide" Target="slides/slide6.xml"/><Relationship Id="rId15" Type="http://schemas.openxmlformats.org/officeDocument/2006/relationships/slide" Target="slides/slide9.xml"/><Relationship Id="rId14" Type="http://schemas.openxmlformats.org/officeDocument/2006/relationships/slide" Target="slides/slide8.xml"/><Relationship Id="rId17" Type="http://schemas.openxmlformats.org/officeDocument/2006/relationships/slide" Target="slides/slide11.xml"/><Relationship Id="rId16" Type="http://schemas.openxmlformats.org/officeDocument/2006/relationships/slide" Target="slides/slide10.xml"/><Relationship Id="rId19" Type="http://schemas.openxmlformats.org/officeDocument/2006/relationships/slide" Target="slides/slide13.xml"/><Relationship Id="rId18" Type="http://schemas.openxmlformats.org/officeDocument/2006/relationships/slide" Target="slides/slide1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6" name="Shape 56"/>
        <p:cNvGrpSpPr/>
        <p:nvPr/>
      </p:nvGrpSpPr>
      <p:grpSpPr>
        <a:xfrm>
          <a:off x="0" y="0"/>
          <a:ext cx="0" cy="0"/>
          <a:chOff x="0" y="0"/>
          <a:chExt cx="0" cy="0"/>
        </a:xfrm>
      </p:grpSpPr>
      <p:sp>
        <p:nvSpPr>
          <p:cNvPr id="57" name="Google Shape;57;p: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p:spPr>
      </p:sp>
      <p:sp>
        <p:nvSpPr>
          <p:cNvPr id="58" name="Google Shape;58;p: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9" name="Shape 109"/>
        <p:cNvGrpSpPr/>
        <p:nvPr/>
      </p:nvGrpSpPr>
      <p:grpSpPr>
        <a:xfrm>
          <a:off x="0" y="0"/>
          <a:ext cx="0" cy="0"/>
          <a:chOff x="0" y="0"/>
          <a:chExt cx="0" cy="0"/>
        </a:xfrm>
      </p:grpSpPr>
      <p:sp>
        <p:nvSpPr>
          <p:cNvPr id="110" name="Google Shape;110;g3655391f37d_0_5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111" name="Google Shape;111;g3655391f37d_0_51: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4" name="Shape 114"/>
        <p:cNvGrpSpPr/>
        <p:nvPr/>
      </p:nvGrpSpPr>
      <p:grpSpPr>
        <a:xfrm>
          <a:off x="0" y="0"/>
          <a:ext cx="0" cy="0"/>
          <a:chOff x="0" y="0"/>
          <a:chExt cx="0" cy="0"/>
        </a:xfrm>
      </p:grpSpPr>
      <p:sp>
        <p:nvSpPr>
          <p:cNvPr id="115" name="Google Shape;115;g3655391f37d_0_55: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116" name="Google Shape;116;g3655391f37d_0_55: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9" name="Shape 119"/>
        <p:cNvGrpSpPr/>
        <p:nvPr/>
      </p:nvGrpSpPr>
      <p:grpSpPr>
        <a:xfrm>
          <a:off x="0" y="0"/>
          <a:ext cx="0" cy="0"/>
          <a:chOff x="0" y="0"/>
          <a:chExt cx="0" cy="0"/>
        </a:xfrm>
      </p:grpSpPr>
      <p:sp>
        <p:nvSpPr>
          <p:cNvPr id="120" name="Google Shape;120;g3655391f37d_0_59: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121" name="Google Shape;121;g3655391f37d_0_59: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5" name="Shape 125"/>
        <p:cNvGrpSpPr/>
        <p:nvPr/>
      </p:nvGrpSpPr>
      <p:grpSpPr>
        <a:xfrm>
          <a:off x="0" y="0"/>
          <a:ext cx="0" cy="0"/>
          <a:chOff x="0" y="0"/>
          <a:chExt cx="0" cy="0"/>
        </a:xfrm>
      </p:grpSpPr>
      <p:sp>
        <p:nvSpPr>
          <p:cNvPr id="126" name="Google Shape;126;g3655391f37d_0_64: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27" name="Google Shape;127;g3655391f37d_0_6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0" name="Shape 130"/>
        <p:cNvGrpSpPr/>
        <p:nvPr/>
      </p:nvGrpSpPr>
      <p:grpSpPr>
        <a:xfrm>
          <a:off x="0" y="0"/>
          <a:ext cx="0" cy="0"/>
          <a:chOff x="0" y="0"/>
          <a:chExt cx="0" cy="0"/>
        </a:xfrm>
      </p:grpSpPr>
      <p:sp>
        <p:nvSpPr>
          <p:cNvPr id="131" name="Google Shape;131;g3655391f37d_0_68: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32" name="Google Shape;132;g3655391f37d_0_68: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5" name="Shape 135"/>
        <p:cNvGrpSpPr/>
        <p:nvPr/>
      </p:nvGrpSpPr>
      <p:grpSpPr>
        <a:xfrm>
          <a:off x="0" y="0"/>
          <a:ext cx="0" cy="0"/>
          <a:chOff x="0" y="0"/>
          <a:chExt cx="0" cy="0"/>
        </a:xfrm>
      </p:grpSpPr>
      <p:sp>
        <p:nvSpPr>
          <p:cNvPr id="136" name="Google Shape;136;g3655391f37d_0_72: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37" name="Google Shape;137;g3655391f37d_0_7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1" name="Shape 141"/>
        <p:cNvGrpSpPr/>
        <p:nvPr/>
      </p:nvGrpSpPr>
      <p:grpSpPr>
        <a:xfrm>
          <a:off x="0" y="0"/>
          <a:ext cx="0" cy="0"/>
          <a:chOff x="0" y="0"/>
          <a:chExt cx="0" cy="0"/>
        </a:xfrm>
      </p:grpSpPr>
      <p:sp>
        <p:nvSpPr>
          <p:cNvPr id="142" name="Google Shape;142;g3655391f37d_0_77: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143" name="Google Shape;143;g3655391f37d_0_77: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7" name="Shape 147"/>
        <p:cNvGrpSpPr/>
        <p:nvPr/>
      </p:nvGrpSpPr>
      <p:grpSpPr>
        <a:xfrm>
          <a:off x="0" y="0"/>
          <a:ext cx="0" cy="0"/>
          <a:chOff x="0" y="0"/>
          <a:chExt cx="0" cy="0"/>
        </a:xfrm>
      </p:grpSpPr>
      <p:sp>
        <p:nvSpPr>
          <p:cNvPr id="148" name="Google Shape;148;g3655391f37d_0_16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49" name="Google Shape;149;g3655391f37d_0_16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3" name="Shape 153"/>
        <p:cNvGrpSpPr/>
        <p:nvPr/>
      </p:nvGrpSpPr>
      <p:grpSpPr>
        <a:xfrm>
          <a:off x="0" y="0"/>
          <a:ext cx="0" cy="0"/>
          <a:chOff x="0" y="0"/>
          <a:chExt cx="0" cy="0"/>
        </a:xfrm>
      </p:grpSpPr>
      <p:sp>
        <p:nvSpPr>
          <p:cNvPr id="154" name="Google Shape;154;g3655391f37d_0_16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55" name="Google Shape;155;g3655391f37d_0_16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9" name="Shape 159"/>
        <p:cNvGrpSpPr/>
        <p:nvPr/>
      </p:nvGrpSpPr>
      <p:grpSpPr>
        <a:xfrm>
          <a:off x="0" y="0"/>
          <a:ext cx="0" cy="0"/>
          <a:chOff x="0" y="0"/>
          <a:chExt cx="0" cy="0"/>
        </a:xfrm>
      </p:grpSpPr>
      <p:sp>
        <p:nvSpPr>
          <p:cNvPr id="160" name="Google Shape;160;g3655391f37d_0_17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61" name="Google Shape;161;g3655391f37d_0_17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2" name="Shape 62"/>
        <p:cNvGrpSpPr/>
        <p:nvPr/>
      </p:nvGrpSpPr>
      <p:grpSpPr>
        <a:xfrm>
          <a:off x="0" y="0"/>
          <a:ext cx="0" cy="0"/>
          <a:chOff x="0" y="0"/>
          <a:chExt cx="0" cy="0"/>
        </a:xfrm>
      </p:grpSpPr>
      <p:sp>
        <p:nvSpPr>
          <p:cNvPr id="63" name="Google Shape;63;g3655391f37d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4" name="Google Shape;64;g3655391f37d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0" name="Shape 180"/>
        <p:cNvGrpSpPr/>
        <p:nvPr/>
      </p:nvGrpSpPr>
      <p:grpSpPr>
        <a:xfrm>
          <a:off x="0" y="0"/>
          <a:ext cx="0" cy="0"/>
          <a:chOff x="0" y="0"/>
          <a:chExt cx="0" cy="0"/>
        </a:xfrm>
      </p:grpSpPr>
      <p:sp>
        <p:nvSpPr>
          <p:cNvPr id="181" name="Google Shape;181;g3655391f37d_0_20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82" name="Google Shape;182;g3655391f37d_0_20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6" name="Shape 186"/>
        <p:cNvGrpSpPr/>
        <p:nvPr/>
      </p:nvGrpSpPr>
      <p:grpSpPr>
        <a:xfrm>
          <a:off x="0" y="0"/>
          <a:ext cx="0" cy="0"/>
          <a:chOff x="0" y="0"/>
          <a:chExt cx="0" cy="0"/>
        </a:xfrm>
      </p:grpSpPr>
      <p:sp>
        <p:nvSpPr>
          <p:cNvPr id="187" name="Google Shape;187;g3655391f37d_0_23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88" name="Google Shape;188;g3655391f37d_0_23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2" name="Shape 192"/>
        <p:cNvGrpSpPr/>
        <p:nvPr/>
      </p:nvGrpSpPr>
      <p:grpSpPr>
        <a:xfrm>
          <a:off x="0" y="0"/>
          <a:ext cx="0" cy="0"/>
          <a:chOff x="0" y="0"/>
          <a:chExt cx="0" cy="0"/>
        </a:xfrm>
      </p:grpSpPr>
      <p:sp>
        <p:nvSpPr>
          <p:cNvPr id="193" name="Google Shape;193;g3655391f37d_0_24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94" name="Google Shape;194;g3655391f37d_0_24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8" name="Shape 198"/>
        <p:cNvGrpSpPr/>
        <p:nvPr/>
      </p:nvGrpSpPr>
      <p:grpSpPr>
        <a:xfrm>
          <a:off x="0" y="0"/>
          <a:ext cx="0" cy="0"/>
          <a:chOff x="0" y="0"/>
          <a:chExt cx="0" cy="0"/>
        </a:xfrm>
      </p:grpSpPr>
      <p:sp>
        <p:nvSpPr>
          <p:cNvPr id="199" name="Google Shape;199;g3655391f37d_0_23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00" name="Google Shape;200;g3655391f37d_0_23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4" name="Shape 204"/>
        <p:cNvGrpSpPr/>
        <p:nvPr/>
      </p:nvGrpSpPr>
      <p:grpSpPr>
        <a:xfrm>
          <a:off x="0" y="0"/>
          <a:ext cx="0" cy="0"/>
          <a:chOff x="0" y="0"/>
          <a:chExt cx="0" cy="0"/>
        </a:xfrm>
      </p:grpSpPr>
      <p:sp>
        <p:nvSpPr>
          <p:cNvPr id="205" name="Google Shape;205;g3655391f37d_0_24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06" name="Google Shape;206;g3655391f37d_0_24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0" name="Shape 210"/>
        <p:cNvGrpSpPr/>
        <p:nvPr/>
      </p:nvGrpSpPr>
      <p:grpSpPr>
        <a:xfrm>
          <a:off x="0" y="0"/>
          <a:ext cx="0" cy="0"/>
          <a:chOff x="0" y="0"/>
          <a:chExt cx="0" cy="0"/>
        </a:xfrm>
      </p:grpSpPr>
      <p:sp>
        <p:nvSpPr>
          <p:cNvPr id="211" name="Google Shape;211;g3655391f37d_0_26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12" name="Google Shape;212;g3655391f37d_0_26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6" name="Shape 216"/>
        <p:cNvGrpSpPr/>
        <p:nvPr/>
      </p:nvGrpSpPr>
      <p:grpSpPr>
        <a:xfrm>
          <a:off x="0" y="0"/>
          <a:ext cx="0" cy="0"/>
          <a:chOff x="0" y="0"/>
          <a:chExt cx="0" cy="0"/>
        </a:xfrm>
      </p:grpSpPr>
      <p:sp>
        <p:nvSpPr>
          <p:cNvPr id="217" name="Google Shape;217;g3655391f37d_0_25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18" name="Google Shape;218;g3655391f37d_0_25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8" name="Shape 68"/>
        <p:cNvGrpSpPr/>
        <p:nvPr/>
      </p:nvGrpSpPr>
      <p:grpSpPr>
        <a:xfrm>
          <a:off x="0" y="0"/>
          <a:ext cx="0" cy="0"/>
          <a:chOff x="0" y="0"/>
          <a:chExt cx="0" cy="0"/>
        </a:xfrm>
      </p:grpSpPr>
      <p:sp>
        <p:nvSpPr>
          <p:cNvPr id="69" name="Google Shape;69;g3655391f37d_0_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0" name="Google Shape;70;g3655391f37d_0_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4" name="Shape 74"/>
        <p:cNvGrpSpPr/>
        <p:nvPr/>
      </p:nvGrpSpPr>
      <p:grpSpPr>
        <a:xfrm>
          <a:off x="0" y="0"/>
          <a:ext cx="0" cy="0"/>
          <a:chOff x="0" y="0"/>
          <a:chExt cx="0" cy="0"/>
        </a:xfrm>
      </p:grpSpPr>
      <p:sp>
        <p:nvSpPr>
          <p:cNvPr id="75" name="Google Shape;75;g3655391f37d_0_17: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76" name="Google Shape;76;g3655391f37d_0_17: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9" name="Shape 79"/>
        <p:cNvGrpSpPr/>
        <p:nvPr/>
      </p:nvGrpSpPr>
      <p:grpSpPr>
        <a:xfrm>
          <a:off x="0" y="0"/>
          <a:ext cx="0" cy="0"/>
          <a:chOff x="0" y="0"/>
          <a:chExt cx="0" cy="0"/>
        </a:xfrm>
      </p:grpSpPr>
      <p:sp>
        <p:nvSpPr>
          <p:cNvPr id="80" name="Google Shape;80;g3655391f37d_0_21: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81" name="Google Shape;81;g3655391f37d_0_2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4" name="Shape 84"/>
        <p:cNvGrpSpPr/>
        <p:nvPr/>
      </p:nvGrpSpPr>
      <p:grpSpPr>
        <a:xfrm>
          <a:off x="0" y="0"/>
          <a:ext cx="0" cy="0"/>
          <a:chOff x="0" y="0"/>
          <a:chExt cx="0" cy="0"/>
        </a:xfrm>
      </p:grpSpPr>
      <p:sp>
        <p:nvSpPr>
          <p:cNvPr id="85" name="Google Shape;85;g3655391f37d_0_25: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86" name="Google Shape;86;g3655391f37d_0_25: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0" name="Shape 90"/>
        <p:cNvGrpSpPr/>
        <p:nvPr/>
      </p:nvGrpSpPr>
      <p:grpSpPr>
        <a:xfrm>
          <a:off x="0" y="0"/>
          <a:ext cx="0" cy="0"/>
          <a:chOff x="0" y="0"/>
          <a:chExt cx="0" cy="0"/>
        </a:xfrm>
      </p:grpSpPr>
      <p:sp>
        <p:nvSpPr>
          <p:cNvPr id="91" name="Google Shape;91;g3655391f37d_0_35: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92" name="Google Shape;92;g3655391f37d_0_35: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6" name="Shape 96"/>
        <p:cNvGrpSpPr/>
        <p:nvPr/>
      </p:nvGrpSpPr>
      <p:grpSpPr>
        <a:xfrm>
          <a:off x="0" y="0"/>
          <a:ext cx="0" cy="0"/>
          <a:chOff x="0" y="0"/>
          <a:chExt cx="0" cy="0"/>
        </a:xfrm>
      </p:grpSpPr>
      <p:sp>
        <p:nvSpPr>
          <p:cNvPr id="97" name="Google Shape;97;g3655391f37d_0_4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98" name="Google Shape;98;g3655391f37d_0_40: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2" name="Shape 102"/>
        <p:cNvGrpSpPr/>
        <p:nvPr/>
      </p:nvGrpSpPr>
      <p:grpSpPr>
        <a:xfrm>
          <a:off x="0" y="0"/>
          <a:ext cx="0" cy="0"/>
          <a:chOff x="0" y="0"/>
          <a:chExt cx="0" cy="0"/>
        </a:xfrm>
      </p:grpSpPr>
      <p:sp>
        <p:nvSpPr>
          <p:cNvPr id="103" name="Google Shape;103;g3655391f37d_0_45: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104" name="Google Shape;104;g3655391f37d_0_45: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9" name="Shape 9"/>
        <p:cNvGrpSpPr/>
        <p:nvPr/>
      </p:nvGrpSpPr>
      <p:grpSpPr>
        <a:xfrm>
          <a:off x="0" y="0"/>
          <a:ext cx="0" cy="0"/>
          <a:chOff x="0" y="0"/>
          <a:chExt cx="0" cy="0"/>
        </a:xfrm>
      </p:grpSpPr>
      <p:sp>
        <p:nvSpPr>
          <p:cNvPr id="10" name="Google Shape;10;p2"/>
          <p:cNvSpPr txBox="1"/>
          <p:nvPr>
            <p:ph type="ctrTitle"/>
          </p:nvPr>
        </p:nvSpPr>
        <p:spPr>
          <a:xfrm>
            <a:off x="311708" y="744575"/>
            <a:ext cx="8520600" cy="2052600"/>
          </a:xfrm>
          <a:prstGeom prst="rect">
            <a:avLst/>
          </a:prstGeom>
        </p:spPr>
        <p:txBody>
          <a:bodyPr anchorCtr="0" anchor="b" bIns="91425" lIns="91425" spcFirstLastPara="1" rIns="91425" wrap="square" tIns="91425">
            <a:norm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p:txBody>
      </p:sp>
      <p:sp>
        <p:nvSpPr>
          <p:cNvPr id="11" name="Google Shape;11;p2"/>
          <p:cNvSpPr txBox="1"/>
          <p:nvPr>
            <p:ph idx="1" type="subTitle"/>
          </p:nvPr>
        </p:nvSpPr>
        <p:spPr>
          <a:xfrm>
            <a:off x="311700" y="2834125"/>
            <a:ext cx="8520600" cy="7926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p:txBody>
      </p:sp>
      <p:sp>
        <p:nvSpPr>
          <p:cNvPr id="12" name="Google Shape;12;p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44" name="Shape 44"/>
        <p:cNvGrpSpPr/>
        <p:nvPr/>
      </p:nvGrpSpPr>
      <p:grpSpPr>
        <a:xfrm>
          <a:off x="0" y="0"/>
          <a:ext cx="0" cy="0"/>
          <a:chOff x="0" y="0"/>
          <a:chExt cx="0" cy="0"/>
        </a:xfrm>
      </p:grpSpPr>
      <p:sp>
        <p:nvSpPr>
          <p:cNvPr id="45" name="Google Shape;45;p11"/>
          <p:cNvSpPr txBox="1"/>
          <p:nvPr>
            <p:ph hasCustomPrompt="1" type="title"/>
          </p:nvPr>
        </p:nvSpPr>
        <p:spPr>
          <a:xfrm>
            <a:off x="311700" y="1106125"/>
            <a:ext cx="8520600" cy="1963500"/>
          </a:xfrm>
          <a:prstGeom prst="rect">
            <a:avLst/>
          </a:prstGeom>
        </p:spPr>
        <p:txBody>
          <a:bodyPr anchorCtr="0" anchor="b" bIns="91425" lIns="91425" spcFirstLastPara="1" rIns="91425" wrap="square" tIns="91425">
            <a:norm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p:nvPr>
            <p:ph idx="1" type="body"/>
          </p:nvPr>
        </p:nvSpPr>
        <p:spPr>
          <a:xfrm>
            <a:off x="311700" y="3152225"/>
            <a:ext cx="8520600" cy="1300800"/>
          </a:xfrm>
          <a:prstGeom prst="rect">
            <a:avLst/>
          </a:prstGeom>
        </p:spPr>
        <p:txBody>
          <a:bodyPr anchorCtr="0" anchor="t" bIns="91425" lIns="91425" spcFirstLastPara="1" rIns="91425" wrap="square" tIns="91425">
            <a:normAutofit/>
          </a:bodyPr>
          <a:lstStyle>
            <a:lvl1pPr indent="-342900" lvl="0" marL="457200" algn="ctr">
              <a:spcBef>
                <a:spcPts val="0"/>
              </a:spcBef>
              <a:spcAft>
                <a:spcPts val="0"/>
              </a:spcAft>
              <a:buSzPts val="1800"/>
              <a:buChar char="●"/>
              <a:defRPr/>
            </a:lvl1pPr>
            <a:lvl2pPr indent="-317500" lvl="1" marL="914400" algn="ctr">
              <a:spcBef>
                <a:spcPts val="0"/>
              </a:spcBef>
              <a:spcAft>
                <a:spcPts val="0"/>
              </a:spcAft>
              <a:buSzPts val="1400"/>
              <a:buChar char="○"/>
              <a:defRPr/>
            </a:lvl2pPr>
            <a:lvl3pPr indent="-317500" lvl="2" marL="1371600" algn="ctr">
              <a:spcBef>
                <a:spcPts val="0"/>
              </a:spcBef>
              <a:spcAft>
                <a:spcPts val="0"/>
              </a:spcAft>
              <a:buSzPts val="1400"/>
              <a:buChar char="■"/>
              <a:defRPr/>
            </a:lvl3pPr>
            <a:lvl4pPr indent="-317500" lvl="3" marL="1828800" algn="ctr">
              <a:spcBef>
                <a:spcPts val="0"/>
              </a:spcBef>
              <a:spcAft>
                <a:spcPts val="0"/>
              </a:spcAft>
              <a:buSzPts val="1400"/>
              <a:buChar char="●"/>
              <a:defRPr/>
            </a:lvl4pPr>
            <a:lvl5pPr indent="-317500" lvl="4" marL="2286000" algn="ctr">
              <a:spcBef>
                <a:spcPts val="0"/>
              </a:spcBef>
              <a:spcAft>
                <a:spcPts val="0"/>
              </a:spcAft>
              <a:buSzPts val="1400"/>
              <a:buChar char="○"/>
              <a:defRPr/>
            </a:lvl5pPr>
            <a:lvl6pPr indent="-317500" lvl="5" marL="2743200" algn="ctr">
              <a:spcBef>
                <a:spcPts val="0"/>
              </a:spcBef>
              <a:spcAft>
                <a:spcPts val="0"/>
              </a:spcAft>
              <a:buSzPts val="1400"/>
              <a:buChar char="■"/>
              <a:defRPr/>
            </a:lvl6pPr>
            <a:lvl7pPr indent="-317500" lvl="6" marL="3200400" algn="ctr">
              <a:spcBef>
                <a:spcPts val="0"/>
              </a:spcBef>
              <a:spcAft>
                <a:spcPts val="0"/>
              </a:spcAft>
              <a:buSzPts val="1400"/>
              <a:buChar char="●"/>
              <a:defRPr/>
            </a:lvl7pPr>
            <a:lvl8pPr indent="-317500" lvl="7" marL="3657600" algn="ctr">
              <a:spcBef>
                <a:spcPts val="0"/>
              </a:spcBef>
              <a:spcAft>
                <a:spcPts val="0"/>
              </a:spcAft>
              <a:buSzPts val="1400"/>
              <a:buChar char="○"/>
              <a:defRPr/>
            </a:lvl8pPr>
            <a:lvl9pPr indent="-317500" lvl="8" marL="4114800" algn="ctr">
              <a:spcBef>
                <a:spcPts val="0"/>
              </a:spcBef>
              <a:spcAft>
                <a:spcPts val="0"/>
              </a:spcAft>
              <a:buSzPts val="1400"/>
              <a:buChar char="■"/>
              <a:defRPr/>
            </a:lvl9pPr>
          </a:lstStyle>
          <a:p/>
        </p:txBody>
      </p:sp>
      <p:sp>
        <p:nvSpPr>
          <p:cNvPr id="47" name="Google Shape;47;p11"/>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48" name="Shape 48"/>
        <p:cNvGrpSpPr/>
        <p:nvPr/>
      </p:nvGrpSpPr>
      <p:grpSpPr>
        <a:xfrm>
          <a:off x="0" y="0"/>
          <a:ext cx="0" cy="0"/>
          <a:chOff x="0" y="0"/>
          <a:chExt cx="0" cy="0"/>
        </a:xfrm>
      </p:grpSpPr>
      <p:sp>
        <p:nvSpPr>
          <p:cNvPr id="49" name="Google Shape;49;p1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re et contenu" type="obj">
  <p:cSld name="OBJECT">
    <p:spTree>
      <p:nvGrpSpPr>
        <p:cNvPr id="50" name="Shape 50"/>
        <p:cNvGrpSpPr/>
        <p:nvPr/>
      </p:nvGrpSpPr>
      <p:grpSpPr>
        <a:xfrm>
          <a:off x="0" y="0"/>
          <a:ext cx="0" cy="0"/>
          <a:chOff x="0" y="0"/>
          <a:chExt cx="0" cy="0"/>
        </a:xfrm>
      </p:grpSpPr>
      <p:sp>
        <p:nvSpPr>
          <p:cNvPr id="51" name="Google Shape;51;p13"/>
          <p:cNvSpPr txBox="1"/>
          <p:nvPr>
            <p:ph type="title"/>
          </p:nvPr>
        </p:nvSpPr>
        <p:spPr>
          <a:xfrm>
            <a:off x="457200" y="205978"/>
            <a:ext cx="8229600" cy="857400"/>
          </a:xfrm>
          <a:prstGeom prst="rect">
            <a:avLst/>
          </a:prstGeom>
          <a:noFill/>
          <a:ln>
            <a:noFill/>
          </a:ln>
        </p:spPr>
        <p:txBody>
          <a:bodyPr anchorCtr="0" anchor="ctr" bIns="45700" lIns="91425" spcFirstLastPara="1" rIns="91425" wrap="square" tIns="45700">
            <a:norm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2" name="Google Shape;52;p13"/>
          <p:cNvSpPr txBox="1"/>
          <p:nvPr>
            <p:ph idx="1" type="body"/>
          </p:nvPr>
        </p:nvSpPr>
        <p:spPr>
          <a:xfrm>
            <a:off x="457200" y="1200150"/>
            <a:ext cx="8229600" cy="3394500"/>
          </a:xfrm>
          <a:prstGeom prst="rect">
            <a:avLst/>
          </a:prstGeom>
          <a:noFill/>
          <a:ln>
            <a:noFill/>
          </a:ln>
        </p:spPr>
        <p:txBody>
          <a:bodyPr anchorCtr="0" anchor="t" bIns="45700" lIns="91425" spcFirstLastPara="1" rIns="91425" wrap="square" tIns="45700">
            <a:normAutofit/>
          </a:bodyPr>
          <a:lstStyle>
            <a:lvl1pPr indent="-342900" lvl="0" marL="457200" algn="l">
              <a:lnSpc>
                <a:spcPct val="100000"/>
              </a:lnSpc>
              <a:spcBef>
                <a:spcPts val="360"/>
              </a:spcBef>
              <a:spcAft>
                <a:spcPts val="0"/>
              </a:spcAft>
              <a:buClr>
                <a:schemeClr val="dk1"/>
              </a:buClr>
              <a:buSzPts val="1800"/>
              <a:buChar char="•"/>
              <a:defRPr/>
            </a:lvl1pPr>
            <a:lvl2pPr indent="-342900" lvl="1" marL="914400" algn="l">
              <a:lnSpc>
                <a:spcPct val="100000"/>
              </a:lnSpc>
              <a:spcBef>
                <a:spcPts val="360"/>
              </a:spcBef>
              <a:spcAft>
                <a:spcPts val="0"/>
              </a:spcAft>
              <a:buClr>
                <a:schemeClr val="dk1"/>
              </a:buClr>
              <a:buSzPts val="1800"/>
              <a:buChar char="–"/>
              <a:defRPr/>
            </a:lvl2pPr>
            <a:lvl3pPr indent="-342900" lvl="2" marL="1371600" algn="l">
              <a:lnSpc>
                <a:spcPct val="100000"/>
              </a:lnSpc>
              <a:spcBef>
                <a:spcPts val="360"/>
              </a:spcBef>
              <a:spcAft>
                <a:spcPts val="0"/>
              </a:spcAft>
              <a:buClr>
                <a:schemeClr val="dk1"/>
              </a:buClr>
              <a:buSzPts val="1800"/>
              <a:buChar char="•"/>
              <a:defRPr/>
            </a:lvl3pPr>
            <a:lvl4pPr indent="-342900" lvl="3" marL="1828800" algn="l">
              <a:lnSpc>
                <a:spcPct val="100000"/>
              </a:lnSpc>
              <a:spcBef>
                <a:spcPts val="360"/>
              </a:spcBef>
              <a:spcAft>
                <a:spcPts val="0"/>
              </a:spcAft>
              <a:buClr>
                <a:schemeClr val="dk1"/>
              </a:buClr>
              <a:buSzPts val="1800"/>
              <a:buChar char="–"/>
              <a:defRPr/>
            </a:lvl4pPr>
            <a:lvl5pPr indent="-342900" lvl="4" marL="2286000" algn="l">
              <a:lnSpc>
                <a:spcPct val="100000"/>
              </a:lnSpc>
              <a:spcBef>
                <a:spcPts val="360"/>
              </a:spcBef>
              <a:spcAft>
                <a:spcPts val="0"/>
              </a:spcAft>
              <a:buClr>
                <a:schemeClr val="dk1"/>
              </a:buClr>
              <a:buSzPts val="1800"/>
              <a:buChar char="»"/>
              <a:defRPr/>
            </a:lvl5pPr>
            <a:lvl6pPr indent="-342900" lvl="5" marL="2743200" algn="l">
              <a:lnSpc>
                <a:spcPct val="100000"/>
              </a:lnSpc>
              <a:spcBef>
                <a:spcPts val="360"/>
              </a:spcBef>
              <a:spcAft>
                <a:spcPts val="0"/>
              </a:spcAft>
              <a:buClr>
                <a:schemeClr val="dk1"/>
              </a:buClr>
              <a:buSzPts val="1800"/>
              <a:buChar char="•"/>
              <a:defRPr/>
            </a:lvl6pPr>
            <a:lvl7pPr indent="-342900" lvl="6" marL="3200400" algn="l">
              <a:lnSpc>
                <a:spcPct val="100000"/>
              </a:lnSpc>
              <a:spcBef>
                <a:spcPts val="360"/>
              </a:spcBef>
              <a:spcAft>
                <a:spcPts val="0"/>
              </a:spcAft>
              <a:buClr>
                <a:schemeClr val="dk1"/>
              </a:buClr>
              <a:buSzPts val="1800"/>
              <a:buChar char="•"/>
              <a:defRPr/>
            </a:lvl7pPr>
            <a:lvl8pPr indent="-342900" lvl="7" marL="3657600" algn="l">
              <a:lnSpc>
                <a:spcPct val="100000"/>
              </a:lnSpc>
              <a:spcBef>
                <a:spcPts val="360"/>
              </a:spcBef>
              <a:spcAft>
                <a:spcPts val="0"/>
              </a:spcAft>
              <a:buClr>
                <a:schemeClr val="dk1"/>
              </a:buClr>
              <a:buSzPts val="1800"/>
              <a:buChar char="•"/>
              <a:defRPr/>
            </a:lvl8pPr>
            <a:lvl9pPr indent="-342900" lvl="8" marL="4114800" algn="l">
              <a:lnSpc>
                <a:spcPct val="100000"/>
              </a:lnSpc>
              <a:spcBef>
                <a:spcPts val="360"/>
              </a:spcBef>
              <a:spcAft>
                <a:spcPts val="0"/>
              </a:spcAft>
              <a:buClr>
                <a:schemeClr val="dk1"/>
              </a:buClr>
              <a:buSzPts val="1800"/>
              <a:buChar char="•"/>
              <a:defRPr/>
            </a:lvl9pPr>
          </a:lstStyle>
          <a:p/>
        </p:txBody>
      </p:sp>
      <p:sp>
        <p:nvSpPr>
          <p:cNvPr id="53" name="Google Shape;53;p13"/>
          <p:cNvSpPr txBox="1"/>
          <p:nvPr>
            <p:ph idx="10" type="dt"/>
          </p:nvPr>
        </p:nvSpPr>
        <p:spPr>
          <a:xfrm>
            <a:off x="457200" y="4767263"/>
            <a:ext cx="2133600" cy="273900"/>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4" name="Google Shape;54;p13"/>
          <p:cNvSpPr txBox="1"/>
          <p:nvPr>
            <p:ph idx="11" type="ftr"/>
          </p:nvPr>
        </p:nvSpPr>
        <p:spPr>
          <a:xfrm>
            <a:off x="3124200" y="4767263"/>
            <a:ext cx="2895600" cy="273900"/>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5" name="Google Shape;55;p13"/>
          <p:cNvSpPr txBox="1"/>
          <p:nvPr>
            <p:ph idx="12" type="sldNum"/>
          </p:nvPr>
        </p:nvSpPr>
        <p:spPr>
          <a:xfrm>
            <a:off x="6553200" y="4767263"/>
            <a:ext cx="2133600" cy="273900"/>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3" name="Shape 13"/>
        <p:cNvGrpSpPr/>
        <p:nvPr/>
      </p:nvGrpSpPr>
      <p:grpSpPr>
        <a:xfrm>
          <a:off x="0" y="0"/>
          <a:ext cx="0" cy="0"/>
          <a:chOff x="0" y="0"/>
          <a:chExt cx="0" cy="0"/>
        </a:xfrm>
      </p:grpSpPr>
      <p:sp>
        <p:nvSpPr>
          <p:cNvPr id="14" name="Google Shape;14;p3"/>
          <p:cNvSpPr txBox="1"/>
          <p:nvPr>
            <p:ph type="title"/>
          </p:nvPr>
        </p:nvSpPr>
        <p:spPr>
          <a:xfrm>
            <a:off x="311700" y="2150850"/>
            <a:ext cx="8520600" cy="841800"/>
          </a:xfrm>
          <a:prstGeom prst="rect">
            <a:avLst/>
          </a:prstGeom>
        </p:spPr>
        <p:txBody>
          <a:bodyPr anchorCtr="0" anchor="ctr" bIns="91425" lIns="91425" spcFirstLastPara="1" rIns="91425" wrap="square" tIns="91425">
            <a:norm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p:txBody>
      </p:sp>
      <p:sp>
        <p:nvSpPr>
          <p:cNvPr id="15" name="Google Shape;15;p3"/>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16" name="Shape 16"/>
        <p:cNvGrpSpPr/>
        <p:nvPr/>
      </p:nvGrpSpPr>
      <p:grpSpPr>
        <a:xfrm>
          <a:off x="0" y="0"/>
          <a:ext cx="0" cy="0"/>
          <a:chOff x="0" y="0"/>
          <a:chExt cx="0" cy="0"/>
        </a:xfrm>
      </p:grpSpPr>
      <p:sp>
        <p:nvSpPr>
          <p:cNvPr id="17" name="Google Shape;17;p4"/>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18" name="Google Shape;18;p4"/>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lvl1pPr indent="-342900" lvl="0" marL="457200">
              <a:spcBef>
                <a:spcPts val="0"/>
              </a:spcBef>
              <a:spcAft>
                <a:spcPts val="0"/>
              </a:spcAft>
              <a:buSzPts val="1800"/>
              <a:buChar char="●"/>
              <a:defRPr/>
            </a:lvl1pPr>
            <a:lvl2pPr indent="-317500" lvl="1" marL="914400">
              <a:spcBef>
                <a:spcPts val="0"/>
              </a:spcBef>
              <a:spcAft>
                <a:spcPts val="0"/>
              </a:spcAft>
              <a:buSzPts val="1400"/>
              <a:buChar char="○"/>
              <a:defRPr/>
            </a:lvl2pPr>
            <a:lvl3pPr indent="-317500" lvl="2" marL="1371600">
              <a:spcBef>
                <a:spcPts val="0"/>
              </a:spcBef>
              <a:spcAft>
                <a:spcPts val="0"/>
              </a:spcAft>
              <a:buSzPts val="1400"/>
              <a:buChar char="■"/>
              <a:defRPr/>
            </a:lvl3pPr>
            <a:lvl4pPr indent="-317500" lvl="3" marL="1828800">
              <a:spcBef>
                <a:spcPts val="0"/>
              </a:spcBef>
              <a:spcAft>
                <a:spcPts val="0"/>
              </a:spcAft>
              <a:buSzPts val="1400"/>
              <a:buChar char="●"/>
              <a:defRPr/>
            </a:lvl4pPr>
            <a:lvl5pPr indent="-317500" lvl="4" marL="2286000">
              <a:spcBef>
                <a:spcPts val="0"/>
              </a:spcBef>
              <a:spcAft>
                <a:spcPts val="0"/>
              </a:spcAft>
              <a:buSzPts val="1400"/>
              <a:buChar char="○"/>
              <a:defRPr/>
            </a:lvl5pPr>
            <a:lvl6pPr indent="-317500" lvl="5" marL="2743200">
              <a:spcBef>
                <a:spcPts val="0"/>
              </a:spcBef>
              <a:spcAft>
                <a:spcPts val="0"/>
              </a:spcAft>
              <a:buSzPts val="1400"/>
              <a:buChar char="■"/>
              <a:defRPr/>
            </a:lvl6pPr>
            <a:lvl7pPr indent="-317500" lvl="6" marL="3200400">
              <a:spcBef>
                <a:spcPts val="0"/>
              </a:spcBef>
              <a:spcAft>
                <a:spcPts val="0"/>
              </a:spcAft>
              <a:buSzPts val="1400"/>
              <a:buChar char="●"/>
              <a:defRPr/>
            </a:lvl7pPr>
            <a:lvl8pPr indent="-317500" lvl="7" marL="3657600">
              <a:spcBef>
                <a:spcPts val="0"/>
              </a:spcBef>
              <a:spcAft>
                <a:spcPts val="0"/>
              </a:spcAft>
              <a:buSzPts val="1400"/>
              <a:buChar char="○"/>
              <a:defRPr/>
            </a:lvl8pPr>
            <a:lvl9pPr indent="-317500" lvl="8" marL="4114800">
              <a:spcBef>
                <a:spcPts val="0"/>
              </a:spcBef>
              <a:spcAft>
                <a:spcPts val="0"/>
              </a:spcAft>
              <a:buSzPts val="1400"/>
              <a:buChar char="■"/>
              <a:defRPr/>
            </a:lvl9pPr>
          </a:lstStyle>
          <a:p/>
        </p:txBody>
      </p:sp>
      <p:sp>
        <p:nvSpPr>
          <p:cNvPr id="19" name="Google Shape;19;p4"/>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20" name="Shape 20"/>
        <p:cNvGrpSpPr/>
        <p:nvPr/>
      </p:nvGrpSpPr>
      <p:grpSpPr>
        <a:xfrm>
          <a:off x="0" y="0"/>
          <a:ext cx="0" cy="0"/>
          <a:chOff x="0" y="0"/>
          <a:chExt cx="0" cy="0"/>
        </a:xfrm>
      </p:grpSpPr>
      <p:sp>
        <p:nvSpPr>
          <p:cNvPr id="21" name="Google Shape;21;p5"/>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2" name="Google Shape;22;p5"/>
          <p:cNvSpPr txBox="1"/>
          <p:nvPr>
            <p:ph idx="1" type="body"/>
          </p:nvPr>
        </p:nvSpPr>
        <p:spPr>
          <a:xfrm>
            <a:off x="311700" y="1152475"/>
            <a:ext cx="3999900" cy="34164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23" name="Google Shape;23;p5"/>
          <p:cNvSpPr txBox="1"/>
          <p:nvPr>
            <p:ph idx="2" type="body"/>
          </p:nvPr>
        </p:nvSpPr>
        <p:spPr>
          <a:xfrm>
            <a:off x="4832400" y="1152475"/>
            <a:ext cx="3999900" cy="34164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24" name="Google Shape;24;p5"/>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25" name="Shape 25"/>
        <p:cNvGrpSpPr/>
        <p:nvPr/>
      </p:nvGrpSpPr>
      <p:grpSpPr>
        <a:xfrm>
          <a:off x="0" y="0"/>
          <a:ext cx="0" cy="0"/>
          <a:chOff x="0" y="0"/>
          <a:chExt cx="0" cy="0"/>
        </a:xfrm>
      </p:grpSpPr>
      <p:sp>
        <p:nvSpPr>
          <p:cNvPr id="26" name="Google Shape;26;p6"/>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7" name="Google Shape;27;p6"/>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28" name="Shape 28"/>
        <p:cNvGrpSpPr/>
        <p:nvPr/>
      </p:nvGrpSpPr>
      <p:grpSpPr>
        <a:xfrm>
          <a:off x="0" y="0"/>
          <a:ext cx="0" cy="0"/>
          <a:chOff x="0" y="0"/>
          <a:chExt cx="0" cy="0"/>
        </a:xfrm>
      </p:grpSpPr>
      <p:sp>
        <p:nvSpPr>
          <p:cNvPr id="29" name="Google Shape;29;p7"/>
          <p:cNvSpPr txBox="1"/>
          <p:nvPr>
            <p:ph type="title"/>
          </p:nvPr>
        </p:nvSpPr>
        <p:spPr>
          <a:xfrm>
            <a:off x="311700" y="555600"/>
            <a:ext cx="2808000" cy="755700"/>
          </a:xfrm>
          <a:prstGeom prst="rect">
            <a:avLst/>
          </a:prstGeom>
        </p:spPr>
        <p:txBody>
          <a:bodyPr anchorCtr="0" anchor="b" bIns="91425" lIns="91425" spcFirstLastPara="1" rIns="91425" wrap="square" tIns="91425">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30" name="Google Shape;30;p7"/>
          <p:cNvSpPr txBox="1"/>
          <p:nvPr>
            <p:ph idx="1" type="body"/>
          </p:nvPr>
        </p:nvSpPr>
        <p:spPr>
          <a:xfrm>
            <a:off x="311700" y="1389600"/>
            <a:ext cx="2808000" cy="3179400"/>
          </a:xfrm>
          <a:prstGeom prst="rect">
            <a:avLst/>
          </a:prstGeom>
        </p:spPr>
        <p:txBody>
          <a:bodyPr anchorCtr="0" anchor="t" bIns="91425" lIns="91425" spcFirstLastPara="1" rIns="91425" wrap="square" tIns="91425">
            <a:normAutofit/>
          </a:bodyPr>
          <a:lstStyle>
            <a:lvl1pPr indent="-304800" lvl="0" marL="457200">
              <a:spcBef>
                <a:spcPts val="0"/>
              </a:spcBef>
              <a:spcAft>
                <a:spcPts val="0"/>
              </a:spcAft>
              <a:buSzPts val="1200"/>
              <a:buChar char="●"/>
              <a:defRPr sz="12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31" name="Google Shape;31;p7"/>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32" name="Shape 32"/>
        <p:cNvGrpSpPr/>
        <p:nvPr/>
      </p:nvGrpSpPr>
      <p:grpSpPr>
        <a:xfrm>
          <a:off x="0" y="0"/>
          <a:ext cx="0" cy="0"/>
          <a:chOff x="0" y="0"/>
          <a:chExt cx="0" cy="0"/>
        </a:xfrm>
      </p:grpSpPr>
      <p:sp>
        <p:nvSpPr>
          <p:cNvPr id="33" name="Google Shape;33;p8"/>
          <p:cNvSpPr txBox="1"/>
          <p:nvPr>
            <p:ph type="title"/>
          </p:nvPr>
        </p:nvSpPr>
        <p:spPr>
          <a:xfrm>
            <a:off x="490250" y="450150"/>
            <a:ext cx="6367800" cy="4090800"/>
          </a:xfrm>
          <a:prstGeom prst="rect">
            <a:avLst/>
          </a:prstGeom>
        </p:spPr>
        <p:txBody>
          <a:bodyPr anchorCtr="0" anchor="ctr" bIns="91425" lIns="91425" spcFirstLastPara="1" rIns="91425" wrap="square" tIns="91425">
            <a:norm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p:txBody>
      </p:sp>
      <p:sp>
        <p:nvSpPr>
          <p:cNvPr id="34" name="Google Shape;34;p8"/>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35"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 name="Google Shape;37;p9"/>
          <p:cNvSpPr txBox="1"/>
          <p:nvPr>
            <p:ph type="title"/>
          </p:nvPr>
        </p:nvSpPr>
        <p:spPr>
          <a:xfrm>
            <a:off x="265500" y="1233175"/>
            <a:ext cx="4045200" cy="1482300"/>
          </a:xfrm>
          <a:prstGeom prst="rect">
            <a:avLst/>
          </a:prstGeom>
        </p:spPr>
        <p:txBody>
          <a:bodyPr anchorCtr="0" anchor="b" bIns="91425" lIns="91425" spcFirstLastPara="1" rIns="91425" wrap="square" tIns="91425">
            <a:norm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p:txBody>
      </p:sp>
      <p:sp>
        <p:nvSpPr>
          <p:cNvPr id="38" name="Google Shape;38;p9"/>
          <p:cNvSpPr txBox="1"/>
          <p:nvPr>
            <p:ph idx="1" type="subTitle"/>
          </p:nvPr>
        </p:nvSpPr>
        <p:spPr>
          <a:xfrm>
            <a:off x="265500" y="2803075"/>
            <a:ext cx="4045200" cy="12351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39" name="Google Shape;39;p9"/>
          <p:cNvSpPr txBox="1"/>
          <p:nvPr>
            <p:ph idx="2" type="body"/>
          </p:nvPr>
        </p:nvSpPr>
        <p:spPr>
          <a:xfrm>
            <a:off x="4939500" y="724075"/>
            <a:ext cx="3837000" cy="3695100"/>
          </a:xfrm>
          <a:prstGeom prst="rect">
            <a:avLst/>
          </a:prstGeom>
        </p:spPr>
        <p:txBody>
          <a:bodyPr anchorCtr="0" anchor="ctr" bIns="91425" lIns="91425" spcFirstLastPara="1" rIns="91425" wrap="square" tIns="91425">
            <a:normAutofit/>
          </a:bodyPr>
          <a:lstStyle>
            <a:lvl1pPr indent="-342900" lvl="0" marL="457200">
              <a:spcBef>
                <a:spcPts val="0"/>
              </a:spcBef>
              <a:spcAft>
                <a:spcPts val="0"/>
              </a:spcAft>
              <a:buSzPts val="1800"/>
              <a:buChar char="●"/>
              <a:defRPr/>
            </a:lvl1pPr>
            <a:lvl2pPr indent="-317500" lvl="1" marL="914400">
              <a:spcBef>
                <a:spcPts val="0"/>
              </a:spcBef>
              <a:spcAft>
                <a:spcPts val="0"/>
              </a:spcAft>
              <a:buSzPts val="1400"/>
              <a:buChar char="○"/>
              <a:defRPr/>
            </a:lvl2pPr>
            <a:lvl3pPr indent="-317500" lvl="2" marL="1371600">
              <a:spcBef>
                <a:spcPts val="0"/>
              </a:spcBef>
              <a:spcAft>
                <a:spcPts val="0"/>
              </a:spcAft>
              <a:buSzPts val="1400"/>
              <a:buChar char="■"/>
              <a:defRPr/>
            </a:lvl3pPr>
            <a:lvl4pPr indent="-317500" lvl="3" marL="1828800">
              <a:spcBef>
                <a:spcPts val="0"/>
              </a:spcBef>
              <a:spcAft>
                <a:spcPts val="0"/>
              </a:spcAft>
              <a:buSzPts val="1400"/>
              <a:buChar char="●"/>
              <a:defRPr/>
            </a:lvl4pPr>
            <a:lvl5pPr indent="-317500" lvl="4" marL="2286000">
              <a:spcBef>
                <a:spcPts val="0"/>
              </a:spcBef>
              <a:spcAft>
                <a:spcPts val="0"/>
              </a:spcAft>
              <a:buSzPts val="1400"/>
              <a:buChar char="○"/>
              <a:defRPr/>
            </a:lvl5pPr>
            <a:lvl6pPr indent="-317500" lvl="5" marL="2743200">
              <a:spcBef>
                <a:spcPts val="0"/>
              </a:spcBef>
              <a:spcAft>
                <a:spcPts val="0"/>
              </a:spcAft>
              <a:buSzPts val="1400"/>
              <a:buChar char="■"/>
              <a:defRPr/>
            </a:lvl6pPr>
            <a:lvl7pPr indent="-317500" lvl="6" marL="3200400">
              <a:spcBef>
                <a:spcPts val="0"/>
              </a:spcBef>
              <a:spcAft>
                <a:spcPts val="0"/>
              </a:spcAft>
              <a:buSzPts val="1400"/>
              <a:buChar char="●"/>
              <a:defRPr/>
            </a:lvl7pPr>
            <a:lvl8pPr indent="-317500" lvl="7" marL="3657600">
              <a:spcBef>
                <a:spcPts val="0"/>
              </a:spcBef>
              <a:spcAft>
                <a:spcPts val="0"/>
              </a:spcAft>
              <a:buSzPts val="1400"/>
              <a:buChar char="○"/>
              <a:defRPr/>
            </a:lvl8pPr>
            <a:lvl9pPr indent="-317500" lvl="8" marL="4114800">
              <a:spcBef>
                <a:spcPts val="0"/>
              </a:spcBef>
              <a:spcAft>
                <a:spcPts val="0"/>
              </a:spcAft>
              <a:buSzPts val="1400"/>
              <a:buChar char="■"/>
              <a:defRPr/>
            </a:lvl9pPr>
          </a:lstStyle>
          <a:p/>
        </p:txBody>
      </p:sp>
      <p:sp>
        <p:nvSpPr>
          <p:cNvPr id="40" name="Google Shape;40;p9"/>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41" name="Shape 41"/>
        <p:cNvGrpSpPr/>
        <p:nvPr/>
      </p:nvGrpSpPr>
      <p:grpSpPr>
        <a:xfrm>
          <a:off x="0" y="0"/>
          <a:ext cx="0" cy="0"/>
          <a:chOff x="0" y="0"/>
          <a:chExt cx="0" cy="0"/>
        </a:xfrm>
      </p:grpSpPr>
      <p:sp>
        <p:nvSpPr>
          <p:cNvPr id="42" name="Google Shape;42;p10"/>
          <p:cNvSpPr txBox="1"/>
          <p:nvPr>
            <p:ph idx="1" type="body"/>
          </p:nvPr>
        </p:nvSpPr>
        <p:spPr>
          <a:xfrm>
            <a:off x="311700" y="4230575"/>
            <a:ext cx="5998800" cy="605100"/>
          </a:xfrm>
          <a:prstGeom prst="rect">
            <a:avLst/>
          </a:prstGeom>
        </p:spPr>
        <p:txBody>
          <a:bodyPr anchorCtr="0" anchor="ctr" bIns="91425" lIns="91425" spcFirstLastPara="1" rIns="91425" wrap="square" tIns="91425">
            <a:normAutofit/>
          </a:bodyPr>
          <a:lstStyle>
            <a:lvl1pPr indent="-228600" lvl="0" marL="457200">
              <a:lnSpc>
                <a:spcPct val="100000"/>
              </a:lnSpc>
              <a:spcBef>
                <a:spcPts val="0"/>
              </a:spcBef>
              <a:spcAft>
                <a:spcPts val="0"/>
              </a:spcAft>
              <a:buSzPts val="1800"/>
              <a:buNone/>
              <a:defRPr/>
            </a:lvl1pPr>
          </a:lstStyle>
          <a:p/>
        </p:txBody>
      </p:sp>
      <p:sp>
        <p:nvSpPr>
          <p:cNvPr id="43" name="Google Shape;43;p10"/>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0" Type="http://schemas.openxmlformats.org/officeDocument/2006/relationships/slideLayout" Target="../slideLayouts/slideLayout10.xml"/><Relationship Id="rId13" Type="http://schemas.openxmlformats.org/officeDocument/2006/relationships/theme" Target="../theme/theme2.xml"/><Relationship Id="rId12" Type="http://schemas.openxmlformats.org/officeDocument/2006/relationships/slideLayout" Target="../slideLayouts/slideLayout12.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p:txBody>
      </p:sp>
      <p:sp>
        <p:nvSpPr>
          <p:cNvPr id="7" name="Google Shape;7;p1"/>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rmAutofit/>
          </a:bodyPr>
          <a:lstStyle>
            <a:lvl1pPr indent="-342900" lvl="0" marL="457200">
              <a:lnSpc>
                <a:spcPct val="115000"/>
              </a:lnSpc>
              <a:spcBef>
                <a:spcPts val="0"/>
              </a:spcBef>
              <a:spcAft>
                <a:spcPts val="0"/>
              </a:spcAft>
              <a:buClr>
                <a:schemeClr val="dk2"/>
              </a:buClr>
              <a:buSzPts val="1800"/>
              <a:buChar char="●"/>
              <a:defRPr sz="1800">
                <a:solidFill>
                  <a:schemeClr val="dk2"/>
                </a:solidFill>
              </a:defRPr>
            </a:lvl1pPr>
            <a:lvl2pPr indent="-317500" lvl="1" marL="914400">
              <a:lnSpc>
                <a:spcPct val="115000"/>
              </a:lnSpc>
              <a:spcBef>
                <a:spcPts val="0"/>
              </a:spcBef>
              <a:spcAft>
                <a:spcPts val="0"/>
              </a:spcAft>
              <a:buClr>
                <a:schemeClr val="dk2"/>
              </a:buClr>
              <a:buSzPts val="1400"/>
              <a:buChar char="○"/>
              <a:defRPr>
                <a:solidFill>
                  <a:schemeClr val="dk2"/>
                </a:solidFill>
              </a:defRPr>
            </a:lvl2pPr>
            <a:lvl3pPr indent="-317500" lvl="2" marL="1371600">
              <a:lnSpc>
                <a:spcPct val="115000"/>
              </a:lnSpc>
              <a:spcBef>
                <a:spcPts val="0"/>
              </a:spcBef>
              <a:spcAft>
                <a:spcPts val="0"/>
              </a:spcAft>
              <a:buClr>
                <a:schemeClr val="dk2"/>
              </a:buClr>
              <a:buSzPts val="1400"/>
              <a:buChar char="■"/>
              <a:defRPr>
                <a:solidFill>
                  <a:schemeClr val="dk2"/>
                </a:solidFill>
              </a:defRPr>
            </a:lvl3pPr>
            <a:lvl4pPr indent="-317500" lvl="3" marL="1828800">
              <a:lnSpc>
                <a:spcPct val="115000"/>
              </a:lnSpc>
              <a:spcBef>
                <a:spcPts val="0"/>
              </a:spcBef>
              <a:spcAft>
                <a:spcPts val="0"/>
              </a:spcAft>
              <a:buClr>
                <a:schemeClr val="dk2"/>
              </a:buClr>
              <a:buSzPts val="1400"/>
              <a:buChar char="●"/>
              <a:defRPr>
                <a:solidFill>
                  <a:schemeClr val="dk2"/>
                </a:solidFill>
              </a:defRPr>
            </a:lvl4pPr>
            <a:lvl5pPr indent="-317500" lvl="4" marL="2286000">
              <a:lnSpc>
                <a:spcPct val="115000"/>
              </a:lnSpc>
              <a:spcBef>
                <a:spcPts val="0"/>
              </a:spcBef>
              <a:spcAft>
                <a:spcPts val="0"/>
              </a:spcAft>
              <a:buClr>
                <a:schemeClr val="dk2"/>
              </a:buClr>
              <a:buSzPts val="1400"/>
              <a:buChar char="○"/>
              <a:defRPr>
                <a:solidFill>
                  <a:schemeClr val="dk2"/>
                </a:solidFill>
              </a:defRPr>
            </a:lvl5pPr>
            <a:lvl6pPr indent="-317500" lvl="5" marL="2743200">
              <a:lnSpc>
                <a:spcPct val="115000"/>
              </a:lnSpc>
              <a:spcBef>
                <a:spcPts val="0"/>
              </a:spcBef>
              <a:spcAft>
                <a:spcPts val="0"/>
              </a:spcAft>
              <a:buClr>
                <a:schemeClr val="dk2"/>
              </a:buClr>
              <a:buSzPts val="1400"/>
              <a:buChar char="■"/>
              <a:defRPr>
                <a:solidFill>
                  <a:schemeClr val="dk2"/>
                </a:solidFill>
              </a:defRPr>
            </a:lvl6pPr>
            <a:lvl7pPr indent="-317500" lvl="6" marL="3200400">
              <a:lnSpc>
                <a:spcPct val="115000"/>
              </a:lnSpc>
              <a:spcBef>
                <a:spcPts val="0"/>
              </a:spcBef>
              <a:spcAft>
                <a:spcPts val="0"/>
              </a:spcAft>
              <a:buClr>
                <a:schemeClr val="dk2"/>
              </a:buClr>
              <a:buSzPts val="1400"/>
              <a:buChar char="●"/>
              <a:defRPr>
                <a:solidFill>
                  <a:schemeClr val="dk2"/>
                </a:solidFill>
              </a:defRPr>
            </a:lvl7pPr>
            <a:lvl8pPr indent="-317500" lvl="7" marL="3657600">
              <a:lnSpc>
                <a:spcPct val="115000"/>
              </a:lnSpc>
              <a:spcBef>
                <a:spcPts val="0"/>
              </a:spcBef>
              <a:spcAft>
                <a:spcPts val="0"/>
              </a:spcAft>
              <a:buClr>
                <a:schemeClr val="dk2"/>
              </a:buClr>
              <a:buSzPts val="1400"/>
              <a:buChar char="○"/>
              <a:defRPr>
                <a:solidFill>
                  <a:schemeClr val="dk2"/>
                </a:solidFill>
              </a:defRPr>
            </a:lvl8pPr>
            <a:lvl9pPr indent="-317500" lvl="8" marL="4114800">
              <a:lnSpc>
                <a:spcPct val="115000"/>
              </a:lnSpc>
              <a:spcBef>
                <a:spcPts val="0"/>
              </a:spcBef>
              <a:spcAft>
                <a:spcPts val="0"/>
              </a:spcAft>
              <a:buClr>
                <a:schemeClr val="dk2"/>
              </a:buClr>
              <a:buSzPts val="1400"/>
              <a:buChar char="■"/>
              <a:defRPr>
                <a:solidFill>
                  <a:schemeClr val="dk2"/>
                </a:solidFill>
              </a:defRPr>
            </a:lvl9pPr>
          </a:lstStyle>
          <a:p/>
        </p:txBody>
      </p:sp>
      <p:sp>
        <p:nvSpPr>
          <p:cNvPr id="8" name="Google Shape;8;p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0.xml"/><Relationship Id="rId3" Type="http://schemas.openxmlformats.org/officeDocument/2006/relationships/image" Target="../media/image10.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1.xml"/><Relationship Id="rId3" Type="http://schemas.openxmlformats.org/officeDocument/2006/relationships/image" Target="../media/image7.jp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2.xml"/><Relationship Id="rId3" Type="http://schemas.openxmlformats.org/officeDocument/2006/relationships/image" Target="../media/image2.jpg"/><Relationship Id="rId4" Type="http://schemas.openxmlformats.org/officeDocument/2006/relationships/image" Target="../media/image3.jp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3.xml"/><Relationship Id="rId3" Type="http://schemas.openxmlformats.org/officeDocument/2006/relationships/image" Target="../media/image6.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4.xml"/><Relationship Id="rId3" Type="http://schemas.openxmlformats.org/officeDocument/2006/relationships/image" Target="../media/image15.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5.xml"/><Relationship Id="rId3" Type="http://schemas.openxmlformats.org/officeDocument/2006/relationships/hyperlink" Target="https://www.geogebra.org/m/SVrp8esF" TargetMode="Externa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8.xml"/><Relationship Id="rId3" Type="http://schemas.openxmlformats.org/officeDocument/2006/relationships/hyperlink" Target="https://drive.google.com/open?id=1E9_L04BNiY8qZ3fGq_yEnlsEggsKXdIg" TargetMode="Externa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9.xml"/><Relationship Id="rId3" Type="http://schemas.openxmlformats.org/officeDocument/2006/relationships/image" Target="../media/image13.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20.xml"/><Relationship Id="rId3" Type="http://schemas.openxmlformats.org/officeDocument/2006/relationships/hyperlink" Target="http://sens.pdf" TargetMode="Externa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21.xml"/><Relationship Id="rId3" Type="http://schemas.openxmlformats.org/officeDocument/2006/relationships/image" Target="../media/image17.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22.xml"/><Relationship Id="rId3" Type="http://schemas.openxmlformats.org/officeDocument/2006/relationships/image" Target="../media/image16.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23.xml"/><Relationship Id="rId3" Type="http://schemas.openxmlformats.org/officeDocument/2006/relationships/image" Target="../media/image8.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24.xml"/><Relationship Id="rId3" Type="http://schemas.openxmlformats.org/officeDocument/2006/relationships/image" Target="../media/image12.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25.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26.xml"/><Relationship Id="rId3" Type="http://schemas.openxmlformats.org/officeDocument/2006/relationships/hyperlink" Target="https://www.reseau-canope.fr/fileadmin/user_upload/Projets/conseil_scientifique_education_nationale/Note_CSEN_2023_10.pdf" TargetMode="External"/><Relationship Id="rId4" Type="http://schemas.openxmlformats.org/officeDocument/2006/relationships/hyperlink" Target="https://eduscol.education.fr/document/65307/download" TargetMode="Externa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xml"/><Relationship Id="rId3" Type="http://schemas.openxmlformats.org/officeDocument/2006/relationships/image" Target="../media/image11.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6.xml"/><Relationship Id="rId3" Type="http://schemas.openxmlformats.org/officeDocument/2006/relationships/image" Target="../media/image1.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7.xml"/><Relationship Id="rId3" Type="http://schemas.openxmlformats.org/officeDocument/2006/relationships/image" Target="../media/image9.jp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8.xml"/><Relationship Id="rId3" Type="http://schemas.openxmlformats.org/officeDocument/2006/relationships/image" Target="../media/image14.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9.xml"/><Relationship Id="rId3" Type="http://schemas.openxmlformats.org/officeDocument/2006/relationships/image" Target="../media/image14.png"/><Relationship Id="rId4" Type="http://schemas.openxmlformats.org/officeDocument/2006/relationships/image" Target="../media/image5.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9" name="Shape 59"/>
        <p:cNvGrpSpPr/>
        <p:nvPr/>
      </p:nvGrpSpPr>
      <p:grpSpPr>
        <a:xfrm>
          <a:off x="0" y="0"/>
          <a:ext cx="0" cy="0"/>
          <a:chOff x="0" y="0"/>
          <a:chExt cx="0" cy="0"/>
        </a:xfrm>
      </p:grpSpPr>
      <p:sp>
        <p:nvSpPr>
          <p:cNvPr id="60" name="Google Shape;60;p14"/>
          <p:cNvSpPr txBox="1"/>
          <p:nvPr>
            <p:ph type="ctrTitle"/>
          </p:nvPr>
        </p:nvSpPr>
        <p:spPr>
          <a:xfrm>
            <a:off x="311700" y="744575"/>
            <a:ext cx="8520600" cy="2713200"/>
          </a:xfrm>
          <a:prstGeom prst="rect">
            <a:avLst/>
          </a:prstGeom>
        </p:spPr>
        <p:txBody>
          <a:bodyPr anchorCtr="0" anchor="b" bIns="91425" lIns="91425" spcFirstLastPara="1" rIns="91425" wrap="square" tIns="91425">
            <a:normAutofit fontScale="90000"/>
          </a:bodyPr>
          <a:lstStyle/>
          <a:p>
            <a:pPr indent="0" lvl="0" marL="0" rtl="0" algn="ctr">
              <a:spcBef>
                <a:spcPts val="0"/>
              </a:spcBef>
              <a:spcAft>
                <a:spcPts val="0"/>
              </a:spcAft>
              <a:buNone/>
            </a:pPr>
            <a:r>
              <a:t/>
            </a:r>
            <a:endParaRPr/>
          </a:p>
          <a:p>
            <a:pPr indent="0" lvl="0" marL="0" rtl="0" algn="ctr">
              <a:spcBef>
                <a:spcPts val="0"/>
              </a:spcBef>
              <a:spcAft>
                <a:spcPts val="0"/>
              </a:spcAft>
              <a:buNone/>
            </a:pPr>
            <a:r>
              <a:rPr lang="en"/>
              <a:t>Les motifs organisés</a:t>
            </a:r>
            <a:endParaRPr/>
          </a:p>
          <a:p>
            <a:pPr indent="0" lvl="0" marL="0" rtl="0" algn="ctr">
              <a:spcBef>
                <a:spcPts val="0"/>
              </a:spcBef>
              <a:spcAft>
                <a:spcPts val="0"/>
              </a:spcAft>
              <a:buNone/>
            </a:pPr>
            <a:r>
              <a:rPr lang="en"/>
              <a:t>au cycle 1</a:t>
            </a:r>
            <a:endParaRPr/>
          </a:p>
          <a:p>
            <a:pPr indent="0" lvl="0" marL="0" rtl="0" algn="ctr">
              <a:spcBef>
                <a:spcPts val="0"/>
              </a:spcBef>
              <a:spcAft>
                <a:spcPts val="0"/>
              </a:spcAft>
              <a:buNone/>
            </a:pPr>
            <a:r>
              <a:t/>
            </a:r>
            <a:endParaRPr/>
          </a:p>
        </p:txBody>
      </p:sp>
      <p:sp>
        <p:nvSpPr>
          <p:cNvPr id="61" name="Google Shape;61;p14"/>
          <p:cNvSpPr txBox="1"/>
          <p:nvPr>
            <p:ph idx="1" type="subTitle"/>
          </p:nvPr>
        </p:nvSpPr>
        <p:spPr>
          <a:xfrm>
            <a:off x="268175" y="3288025"/>
            <a:ext cx="8520600" cy="1245600"/>
          </a:xfrm>
          <a:prstGeom prst="rect">
            <a:avLst/>
          </a:prstGeom>
        </p:spPr>
        <p:txBody>
          <a:bodyPr anchorCtr="0" anchor="t" bIns="91425" lIns="91425" spcFirstLastPara="1" rIns="91425" wrap="square" tIns="91425">
            <a:normAutofit fontScale="55000" lnSpcReduction="10000"/>
          </a:bodyPr>
          <a:lstStyle/>
          <a:p>
            <a:pPr indent="0" lvl="0" marL="0" rtl="0" algn="ctr">
              <a:spcBef>
                <a:spcPts val="0"/>
              </a:spcBef>
              <a:spcAft>
                <a:spcPts val="0"/>
              </a:spcAft>
              <a:buNone/>
            </a:pPr>
            <a:r>
              <a:rPr lang="en"/>
              <a:t>Animation pédagogique</a:t>
            </a:r>
            <a:endParaRPr/>
          </a:p>
          <a:p>
            <a:pPr indent="0" lvl="0" marL="0" rtl="0" algn="ctr">
              <a:spcBef>
                <a:spcPts val="0"/>
              </a:spcBef>
              <a:spcAft>
                <a:spcPts val="0"/>
              </a:spcAft>
              <a:buNone/>
            </a:pPr>
            <a:r>
              <a:t/>
            </a:r>
            <a:endParaRPr/>
          </a:p>
          <a:p>
            <a:pPr indent="0" lvl="0" marL="0" rtl="0" algn="ctr">
              <a:spcBef>
                <a:spcPts val="0"/>
              </a:spcBef>
              <a:spcAft>
                <a:spcPts val="0"/>
              </a:spcAft>
              <a:buNone/>
            </a:pPr>
            <a:r>
              <a:rPr lang="en"/>
              <a:t>I.N.S.P.E de Livry Gargan</a:t>
            </a:r>
            <a:endParaRPr/>
          </a:p>
          <a:p>
            <a:pPr indent="0" lvl="0" marL="0" rtl="0" algn="ctr">
              <a:spcBef>
                <a:spcPts val="0"/>
              </a:spcBef>
              <a:spcAft>
                <a:spcPts val="0"/>
              </a:spcAft>
              <a:buNone/>
            </a:pPr>
            <a:r>
              <a:t/>
            </a:r>
            <a:endParaRPr/>
          </a:p>
          <a:p>
            <a:pPr indent="0" lvl="0" marL="0" rtl="0" algn="ctr">
              <a:spcBef>
                <a:spcPts val="0"/>
              </a:spcBef>
              <a:spcAft>
                <a:spcPts val="0"/>
              </a:spcAft>
              <a:buNone/>
            </a:pPr>
            <a:r>
              <a:rPr lang="en"/>
              <a:t>2025 - 2026</a:t>
            </a:r>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2" name="Shape 112"/>
        <p:cNvGrpSpPr/>
        <p:nvPr/>
      </p:nvGrpSpPr>
      <p:grpSpPr>
        <a:xfrm>
          <a:off x="0" y="0"/>
          <a:ext cx="0" cy="0"/>
          <a:chOff x="0" y="0"/>
          <a:chExt cx="0" cy="0"/>
        </a:xfrm>
      </p:grpSpPr>
      <p:pic>
        <p:nvPicPr>
          <p:cNvPr id="113" name="Google Shape;113;p23"/>
          <p:cNvPicPr preferRelativeResize="0"/>
          <p:nvPr/>
        </p:nvPicPr>
        <p:blipFill rotWithShape="1">
          <a:blip r:embed="rId3">
            <a:alphaModFix/>
          </a:blip>
          <a:srcRect b="0" l="0" r="0" t="0"/>
          <a:stretch/>
        </p:blipFill>
        <p:spPr>
          <a:xfrm>
            <a:off x="1176900" y="-62359"/>
            <a:ext cx="6790200" cy="5092669"/>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7" name="Shape 117"/>
        <p:cNvGrpSpPr/>
        <p:nvPr/>
      </p:nvGrpSpPr>
      <p:grpSpPr>
        <a:xfrm>
          <a:off x="0" y="0"/>
          <a:ext cx="0" cy="0"/>
          <a:chOff x="0" y="0"/>
          <a:chExt cx="0" cy="0"/>
        </a:xfrm>
      </p:grpSpPr>
      <p:pic>
        <p:nvPicPr>
          <p:cNvPr descr="C:\Users\HP\Desktop\J2\fleurs.jpg" id="118" name="Google Shape;118;p24"/>
          <p:cNvPicPr preferRelativeResize="0"/>
          <p:nvPr/>
        </p:nvPicPr>
        <p:blipFill rotWithShape="1">
          <a:blip r:embed="rId3">
            <a:alphaModFix/>
          </a:blip>
          <a:srcRect b="0" l="0" r="0" t="0"/>
          <a:stretch/>
        </p:blipFill>
        <p:spPr>
          <a:xfrm>
            <a:off x="2160965" y="796593"/>
            <a:ext cx="4822065" cy="3550311"/>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2" name="Shape 122"/>
        <p:cNvGrpSpPr/>
        <p:nvPr/>
      </p:nvGrpSpPr>
      <p:grpSpPr>
        <a:xfrm>
          <a:off x="0" y="0"/>
          <a:ext cx="0" cy="0"/>
          <a:chOff x="0" y="0"/>
          <a:chExt cx="0" cy="0"/>
        </a:xfrm>
      </p:grpSpPr>
      <p:pic>
        <p:nvPicPr>
          <p:cNvPr descr="C:\Users\HP\Desktop\R2\DOSSIERS\S37\fibonacci\DSC_1304.JPG" id="123" name="Google Shape;123;p25"/>
          <p:cNvPicPr preferRelativeResize="0"/>
          <p:nvPr/>
        </p:nvPicPr>
        <p:blipFill rotWithShape="1">
          <a:blip r:embed="rId3">
            <a:alphaModFix/>
          </a:blip>
          <a:srcRect b="0" l="0" r="0" t="0"/>
          <a:stretch/>
        </p:blipFill>
        <p:spPr>
          <a:xfrm>
            <a:off x="1765691" y="1017989"/>
            <a:ext cx="1747873" cy="3107554"/>
          </a:xfrm>
          <a:prstGeom prst="rect">
            <a:avLst/>
          </a:prstGeom>
          <a:noFill/>
          <a:ln>
            <a:noFill/>
          </a:ln>
        </p:spPr>
      </p:pic>
      <p:pic>
        <p:nvPicPr>
          <p:cNvPr descr="C:\Users\HP\Desktop\R2\DOSSIERS\S37\fibonacci\DSC_1310.JPG" id="124" name="Google Shape;124;p25"/>
          <p:cNvPicPr preferRelativeResize="0"/>
          <p:nvPr/>
        </p:nvPicPr>
        <p:blipFill rotWithShape="1">
          <a:blip r:embed="rId4">
            <a:alphaModFix/>
          </a:blip>
          <a:srcRect b="0" l="0" r="0" t="0"/>
          <a:stretch/>
        </p:blipFill>
        <p:spPr>
          <a:xfrm>
            <a:off x="5402980" y="1044764"/>
            <a:ext cx="1718520" cy="3053974"/>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8" name="Shape 128"/>
        <p:cNvGrpSpPr/>
        <p:nvPr/>
      </p:nvGrpSpPr>
      <p:grpSpPr>
        <a:xfrm>
          <a:off x="0" y="0"/>
          <a:ext cx="0" cy="0"/>
          <a:chOff x="0" y="0"/>
          <a:chExt cx="0" cy="0"/>
        </a:xfrm>
      </p:grpSpPr>
      <p:pic>
        <p:nvPicPr>
          <p:cNvPr id="129" name="Google Shape;129;p26"/>
          <p:cNvPicPr preferRelativeResize="0"/>
          <p:nvPr/>
        </p:nvPicPr>
        <p:blipFill rotWithShape="1">
          <a:blip r:embed="rId3">
            <a:alphaModFix/>
          </a:blip>
          <a:srcRect b="0" l="0" r="0" t="0"/>
          <a:stretch/>
        </p:blipFill>
        <p:spPr>
          <a:xfrm>
            <a:off x="1166488" y="0"/>
            <a:ext cx="6811028" cy="5143501"/>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3" name="Shape 133"/>
        <p:cNvGrpSpPr/>
        <p:nvPr/>
      </p:nvGrpSpPr>
      <p:grpSpPr>
        <a:xfrm>
          <a:off x="0" y="0"/>
          <a:ext cx="0" cy="0"/>
          <a:chOff x="0" y="0"/>
          <a:chExt cx="0" cy="0"/>
        </a:xfrm>
      </p:grpSpPr>
      <p:pic>
        <p:nvPicPr>
          <p:cNvPr id="134" name="Google Shape;134;p27"/>
          <p:cNvPicPr preferRelativeResize="0"/>
          <p:nvPr/>
        </p:nvPicPr>
        <p:blipFill rotWithShape="1">
          <a:blip r:embed="rId3">
            <a:alphaModFix/>
          </a:blip>
          <a:srcRect b="7295" l="0" r="0" t="0"/>
          <a:stretch/>
        </p:blipFill>
        <p:spPr>
          <a:xfrm>
            <a:off x="1176900" y="376813"/>
            <a:ext cx="6790200" cy="4389876"/>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8" name="Shape 138"/>
        <p:cNvGrpSpPr/>
        <p:nvPr/>
      </p:nvGrpSpPr>
      <p:grpSpPr>
        <a:xfrm>
          <a:off x="0" y="0"/>
          <a:ext cx="0" cy="0"/>
          <a:chOff x="0" y="0"/>
          <a:chExt cx="0" cy="0"/>
        </a:xfrm>
      </p:grpSpPr>
      <p:sp>
        <p:nvSpPr>
          <p:cNvPr id="139" name="Google Shape;139;p28"/>
          <p:cNvSpPr txBox="1"/>
          <p:nvPr>
            <p:ph type="title"/>
          </p:nvPr>
        </p:nvSpPr>
        <p:spPr>
          <a:xfrm>
            <a:off x="457200" y="205978"/>
            <a:ext cx="8229600" cy="857400"/>
          </a:xfrm>
          <a:prstGeom prst="rect">
            <a:avLst/>
          </a:prstGeom>
          <a:noFill/>
          <a:ln>
            <a:noFill/>
          </a:ln>
        </p:spPr>
        <p:txBody>
          <a:bodyPr anchorCtr="0" anchor="ctr" bIns="45700" lIns="91425" spcFirstLastPara="1" rIns="91425" wrap="square" tIns="45700">
            <a:normAutofit/>
          </a:bodyPr>
          <a:lstStyle/>
          <a:p>
            <a:pPr indent="0" lvl="0" marL="0" rtl="0" algn="ctr">
              <a:lnSpc>
                <a:spcPct val="100000"/>
              </a:lnSpc>
              <a:spcBef>
                <a:spcPts val="0"/>
              </a:spcBef>
              <a:spcAft>
                <a:spcPts val="0"/>
              </a:spcAft>
              <a:buSzPts val="1800"/>
              <a:buNone/>
            </a:pPr>
            <a:r>
              <a:rPr b="1" lang="en" sz="1800">
                <a:solidFill>
                  <a:schemeClr val="accent1"/>
                </a:solidFill>
              </a:rPr>
              <a:t>Construction de la spirale</a:t>
            </a:r>
            <a:endParaRPr b="1" sz="1800">
              <a:solidFill>
                <a:schemeClr val="accent1"/>
              </a:solidFill>
            </a:endParaRPr>
          </a:p>
        </p:txBody>
      </p:sp>
      <p:sp>
        <p:nvSpPr>
          <p:cNvPr id="140" name="Google Shape;140;p28"/>
          <p:cNvSpPr txBox="1"/>
          <p:nvPr>
            <p:ph idx="1" type="body"/>
          </p:nvPr>
        </p:nvSpPr>
        <p:spPr>
          <a:xfrm>
            <a:off x="457200" y="1200150"/>
            <a:ext cx="8229600" cy="3394500"/>
          </a:xfrm>
          <a:prstGeom prst="rect">
            <a:avLst/>
          </a:prstGeom>
          <a:noFill/>
          <a:ln>
            <a:noFill/>
          </a:ln>
        </p:spPr>
        <p:txBody>
          <a:bodyPr anchorCtr="0" anchor="t" bIns="45700" lIns="91425" spcFirstLastPara="1" rIns="91425" wrap="square" tIns="45700">
            <a:normAutofit/>
          </a:bodyPr>
          <a:lstStyle/>
          <a:p>
            <a:pPr indent="0" lvl="0" marL="0" rtl="0" algn="l">
              <a:lnSpc>
                <a:spcPct val="100000"/>
              </a:lnSpc>
              <a:spcBef>
                <a:spcPts val="360"/>
              </a:spcBef>
              <a:spcAft>
                <a:spcPts val="0"/>
              </a:spcAft>
              <a:buSzPts val="1800"/>
              <a:buNone/>
            </a:pPr>
            <a:r>
              <a:t/>
            </a:r>
            <a:endParaRPr/>
          </a:p>
          <a:p>
            <a:pPr indent="0" lvl="0" marL="0" rtl="0" algn="l">
              <a:lnSpc>
                <a:spcPct val="100000"/>
              </a:lnSpc>
              <a:spcBef>
                <a:spcPts val="360"/>
              </a:spcBef>
              <a:spcAft>
                <a:spcPts val="0"/>
              </a:spcAft>
              <a:buSzPts val="1800"/>
              <a:buNone/>
            </a:pPr>
            <a:r>
              <a:t/>
            </a:r>
            <a:endParaRPr/>
          </a:p>
          <a:p>
            <a:pPr indent="0" lvl="0" marL="0" rtl="0" algn="l">
              <a:lnSpc>
                <a:spcPct val="100000"/>
              </a:lnSpc>
              <a:spcBef>
                <a:spcPts val="360"/>
              </a:spcBef>
              <a:spcAft>
                <a:spcPts val="0"/>
              </a:spcAft>
              <a:buSzPts val="1800"/>
              <a:buNone/>
            </a:pPr>
            <a:r>
              <a:rPr lang="en" u="sng">
                <a:solidFill>
                  <a:schemeClr val="hlink"/>
                </a:solidFill>
                <a:hlinkClick r:id="rId3"/>
              </a:rPr>
              <a:t>https://www.geogebra.org/m/SVrp8esF</a:t>
            </a:r>
            <a:endParaRPr/>
          </a:p>
          <a:p>
            <a:pPr indent="0" lvl="0" marL="0" rtl="0" algn="l">
              <a:lnSpc>
                <a:spcPct val="100000"/>
              </a:lnSpc>
              <a:spcBef>
                <a:spcPts val="360"/>
              </a:spcBef>
              <a:spcAft>
                <a:spcPts val="0"/>
              </a:spcAft>
              <a:buSzPts val="1800"/>
              <a:buNone/>
            </a:pPr>
            <a:r>
              <a:t/>
            </a:r>
            <a:endParaRPr/>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4" name="Shape 144"/>
        <p:cNvGrpSpPr/>
        <p:nvPr/>
      </p:nvGrpSpPr>
      <p:grpSpPr>
        <a:xfrm>
          <a:off x="0" y="0"/>
          <a:ext cx="0" cy="0"/>
          <a:chOff x="0" y="0"/>
          <a:chExt cx="0" cy="0"/>
        </a:xfrm>
      </p:grpSpPr>
      <p:sp>
        <p:nvSpPr>
          <p:cNvPr id="145" name="Google Shape;145;p29"/>
          <p:cNvSpPr txBox="1"/>
          <p:nvPr>
            <p:ph type="title"/>
          </p:nvPr>
        </p:nvSpPr>
        <p:spPr>
          <a:xfrm>
            <a:off x="457200" y="205978"/>
            <a:ext cx="8229600" cy="857400"/>
          </a:xfrm>
          <a:prstGeom prst="rect">
            <a:avLst/>
          </a:prstGeom>
          <a:noFill/>
          <a:ln>
            <a:noFill/>
          </a:ln>
        </p:spPr>
        <p:txBody>
          <a:bodyPr anchorCtr="0" anchor="ctr" bIns="45700" lIns="91425" spcFirstLastPara="1" rIns="91425" wrap="square" tIns="45700">
            <a:normAutofit/>
          </a:bodyPr>
          <a:lstStyle/>
          <a:p>
            <a:pPr indent="0" lvl="0" marL="0" rtl="0" algn="ctr">
              <a:lnSpc>
                <a:spcPct val="100000"/>
              </a:lnSpc>
              <a:spcBef>
                <a:spcPts val="0"/>
              </a:spcBef>
              <a:spcAft>
                <a:spcPts val="0"/>
              </a:spcAft>
              <a:buClr>
                <a:srgbClr val="FF0000"/>
              </a:buClr>
              <a:buSzPts val="4400"/>
              <a:buFont typeface="Calibri"/>
              <a:buNone/>
            </a:pPr>
            <a:r>
              <a:rPr b="1" lang="en">
                <a:solidFill>
                  <a:srgbClr val="FF0000"/>
                </a:solidFill>
              </a:rPr>
              <a:t>Théorème de Zeckendorf</a:t>
            </a:r>
            <a:r>
              <a:rPr b="1" lang="en">
                <a:solidFill>
                  <a:srgbClr val="0070C0"/>
                </a:solidFill>
              </a:rPr>
              <a:t> </a:t>
            </a:r>
            <a:endParaRPr>
              <a:solidFill>
                <a:srgbClr val="0070C0"/>
              </a:solidFill>
            </a:endParaRPr>
          </a:p>
        </p:txBody>
      </p:sp>
      <p:sp>
        <p:nvSpPr>
          <p:cNvPr id="146" name="Google Shape;146;p29"/>
          <p:cNvSpPr txBox="1"/>
          <p:nvPr>
            <p:ph idx="1" type="body"/>
          </p:nvPr>
        </p:nvSpPr>
        <p:spPr>
          <a:xfrm>
            <a:off x="457200" y="1200150"/>
            <a:ext cx="8229600" cy="3394500"/>
          </a:xfrm>
          <a:prstGeom prst="rect">
            <a:avLst/>
          </a:prstGeom>
          <a:noFill/>
          <a:ln>
            <a:noFill/>
          </a:ln>
        </p:spPr>
        <p:txBody>
          <a:bodyPr anchorCtr="0" anchor="t" bIns="45700" lIns="91425" spcFirstLastPara="1" rIns="91425" wrap="square" tIns="45700">
            <a:normAutofit/>
          </a:bodyPr>
          <a:lstStyle/>
          <a:p>
            <a:pPr indent="-342900" lvl="0" marL="342900" rtl="0" algn="l">
              <a:lnSpc>
                <a:spcPct val="100000"/>
              </a:lnSpc>
              <a:spcBef>
                <a:spcPts val="0"/>
              </a:spcBef>
              <a:spcAft>
                <a:spcPts val="0"/>
              </a:spcAft>
              <a:buClr>
                <a:schemeClr val="dk1"/>
              </a:buClr>
              <a:buSzPts val="3200"/>
              <a:buNone/>
            </a:pPr>
            <a:r>
              <a:rPr i="1" lang="en"/>
              <a:t> </a:t>
            </a:r>
            <a:endParaRPr/>
          </a:p>
          <a:p>
            <a:pPr indent="-342900" lvl="0" marL="342900" rtl="0" algn="l">
              <a:lnSpc>
                <a:spcPct val="100000"/>
              </a:lnSpc>
              <a:spcBef>
                <a:spcPts val="592"/>
              </a:spcBef>
              <a:spcAft>
                <a:spcPts val="0"/>
              </a:spcAft>
              <a:buClr>
                <a:srgbClr val="0070C0"/>
              </a:buClr>
              <a:buSzPts val="3200"/>
              <a:buNone/>
            </a:pPr>
            <a:r>
              <a:rPr b="1" lang="en">
                <a:solidFill>
                  <a:srgbClr val="0070C0"/>
                </a:solidFill>
              </a:rPr>
              <a:t>tout nombre entier naturel peut être décomposé, </a:t>
            </a:r>
            <a:endParaRPr b="1">
              <a:solidFill>
                <a:srgbClr val="0070C0"/>
              </a:solidFill>
            </a:endParaRPr>
          </a:p>
          <a:p>
            <a:pPr indent="-342900" lvl="0" marL="342900" rtl="0" algn="l">
              <a:lnSpc>
                <a:spcPct val="100000"/>
              </a:lnSpc>
              <a:spcBef>
                <a:spcPts val="592"/>
              </a:spcBef>
              <a:spcAft>
                <a:spcPts val="0"/>
              </a:spcAft>
              <a:buClr>
                <a:srgbClr val="0070C0"/>
              </a:buClr>
              <a:buSzPts val="3200"/>
              <a:buNone/>
            </a:pPr>
            <a:r>
              <a:rPr b="1" lang="en">
                <a:solidFill>
                  <a:srgbClr val="0070C0"/>
                </a:solidFill>
              </a:rPr>
              <a:t>de manière unique, comme somme de nombres de </a:t>
            </a:r>
            <a:endParaRPr/>
          </a:p>
          <a:p>
            <a:pPr indent="-342900" lvl="0" marL="342900" rtl="0" algn="l">
              <a:lnSpc>
                <a:spcPct val="100000"/>
              </a:lnSpc>
              <a:spcBef>
                <a:spcPts val="592"/>
              </a:spcBef>
              <a:spcAft>
                <a:spcPts val="0"/>
              </a:spcAft>
              <a:buClr>
                <a:srgbClr val="0070C0"/>
              </a:buClr>
              <a:buSzPts val="3200"/>
              <a:buNone/>
            </a:pPr>
            <a:r>
              <a:rPr b="1" lang="en">
                <a:solidFill>
                  <a:srgbClr val="0070C0"/>
                </a:solidFill>
              </a:rPr>
              <a:t>Fibonacci distincts et non consécutifs.</a:t>
            </a:r>
            <a:endParaRPr>
              <a:solidFill>
                <a:srgbClr val="0070C0"/>
              </a:solidFill>
            </a:endParaRPr>
          </a:p>
          <a:p>
            <a:pPr indent="-342900" lvl="0" marL="342900" rtl="0" algn="l">
              <a:lnSpc>
                <a:spcPct val="100000"/>
              </a:lnSpc>
              <a:spcBef>
                <a:spcPts val="592"/>
              </a:spcBef>
              <a:spcAft>
                <a:spcPts val="0"/>
              </a:spcAft>
              <a:buClr>
                <a:schemeClr val="dk1"/>
              </a:buClr>
              <a:buSzPts val="3200"/>
              <a:buNone/>
            </a:pPr>
            <a:r>
              <a:rPr b="1" lang="en"/>
              <a:t> </a:t>
            </a:r>
            <a:endParaRPr/>
          </a:p>
          <a:p>
            <a:pPr indent="-342900" lvl="0" marL="342900" rtl="0" algn="l">
              <a:lnSpc>
                <a:spcPct val="100000"/>
              </a:lnSpc>
              <a:spcBef>
                <a:spcPts val="592"/>
              </a:spcBef>
              <a:spcAft>
                <a:spcPts val="0"/>
              </a:spcAft>
              <a:buClr>
                <a:srgbClr val="00B050"/>
              </a:buClr>
              <a:buSzPts val="3200"/>
              <a:buNone/>
            </a:pPr>
            <a:r>
              <a:rPr b="1" lang="en">
                <a:solidFill>
                  <a:srgbClr val="00B050"/>
                </a:solidFill>
              </a:rPr>
              <a:t>Exemples : 10=8+2</a:t>
            </a:r>
            <a:endParaRPr>
              <a:solidFill>
                <a:srgbClr val="00B050"/>
              </a:solidFill>
            </a:endParaRPr>
          </a:p>
          <a:p>
            <a:pPr indent="-342900" lvl="0" marL="342900" rtl="0" algn="l">
              <a:lnSpc>
                <a:spcPct val="100000"/>
              </a:lnSpc>
              <a:spcBef>
                <a:spcPts val="592"/>
              </a:spcBef>
              <a:spcAft>
                <a:spcPts val="0"/>
              </a:spcAft>
              <a:buClr>
                <a:srgbClr val="00B050"/>
              </a:buClr>
              <a:buSzPts val="3200"/>
              <a:buNone/>
            </a:pPr>
            <a:r>
              <a:rPr b="1" lang="en">
                <a:solidFill>
                  <a:srgbClr val="00B050"/>
                </a:solidFill>
              </a:rPr>
              <a:t>                    25 = 21+3+1</a:t>
            </a:r>
            <a:endParaRPr>
              <a:solidFill>
                <a:srgbClr val="00B050"/>
              </a:solidFill>
            </a:endParaRPr>
          </a:p>
          <a:p>
            <a:pPr indent="-342900" lvl="0" marL="342900" rtl="0" algn="l">
              <a:lnSpc>
                <a:spcPct val="100000"/>
              </a:lnSpc>
              <a:spcBef>
                <a:spcPts val="592"/>
              </a:spcBef>
              <a:spcAft>
                <a:spcPts val="0"/>
              </a:spcAft>
              <a:buClr>
                <a:schemeClr val="dk1"/>
              </a:buClr>
              <a:buSzPts val="3200"/>
              <a:buNone/>
            </a:pPr>
            <a:r>
              <a:t/>
            </a:r>
            <a:endParaRPr/>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0" name="Shape 150"/>
        <p:cNvGrpSpPr/>
        <p:nvPr/>
      </p:nvGrpSpPr>
      <p:grpSpPr>
        <a:xfrm>
          <a:off x="0" y="0"/>
          <a:ext cx="0" cy="0"/>
          <a:chOff x="0" y="0"/>
          <a:chExt cx="0" cy="0"/>
        </a:xfrm>
      </p:grpSpPr>
      <p:sp>
        <p:nvSpPr>
          <p:cNvPr id="151" name="Google Shape;151;p30"/>
          <p:cNvSpPr txBox="1"/>
          <p:nvPr>
            <p:ph type="title"/>
          </p:nvPr>
        </p:nvSpPr>
        <p:spPr>
          <a:xfrm>
            <a:off x="457200" y="205978"/>
            <a:ext cx="8229600" cy="857400"/>
          </a:xfrm>
          <a:prstGeom prst="rect">
            <a:avLst/>
          </a:prstGeom>
        </p:spPr>
        <p:txBody>
          <a:bodyPr anchorCtr="0" anchor="ctr" bIns="45700" lIns="91425" spcFirstLastPara="1" rIns="91425" wrap="square" tIns="45700">
            <a:normAutofit fontScale="90000"/>
          </a:bodyPr>
          <a:lstStyle/>
          <a:p>
            <a:pPr indent="0" lvl="0" marL="457200" rtl="0" algn="l">
              <a:lnSpc>
                <a:spcPct val="200000"/>
              </a:lnSpc>
              <a:spcBef>
                <a:spcPts val="0"/>
              </a:spcBef>
              <a:spcAft>
                <a:spcPts val="0"/>
              </a:spcAft>
              <a:buNone/>
            </a:pPr>
            <a:r>
              <a:t/>
            </a:r>
            <a:endParaRPr sz="1800">
              <a:solidFill>
                <a:schemeClr val="dk2"/>
              </a:solidFill>
            </a:endParaRPr>
          </a:p>
          <a:p>
            <a:pPr indent="0" lvl="0" marL="457200" rtl="0" algn="l">
              <a:lnSpc>
                <a:spcPct val="200000"/>
              </a:lnSpc>
              <a:spcBef>
                <a:spcPts val="1200"/>
              </a:spcBef>
              <a:spcAft>
                <a:spcPts val="0"/>
              </a:spcAft>
              <a:buNone/>
            </a:pPr>
            <a:r>
              <a:rPr b="1" lang="en" sz="2022">
                <a:solidFill>
                  <a:schemeClr val="accent1"/>
                </a:solidFill>
              </a:rPr>
              <a:t>Pourquoi étudie-t-on les motifs organisés ?</a:t>
            </a:r>
            <a:endParaRPr b="1" sz="2022">
              <a:solidFill>
                <a:schemeClr val="accent1"/>
              </a:solidFill>
            </a:endParaRPr>
          </a:p>
          <a:p>
            <a:pPr indent="0" lvl="0" marL="0" rtl="0" algn="ctr">
              <a:spcBef>
                <a:spcPts val="1200"/>
              </a:spcBef>
              <a:spcAft>
                <a:spcPts val="0"/>
              </a:spcAft>
              <a:buNone/>
            </a:pPr>
            <a:r>
              <a:t/>
            </a:r>
            <a:endParaRPr/>
          </a:p>
        </p:txBody>
      </p:sp>
      <p:sp>
        <p:nvSpPr>
          <p:cNvPr id="152" name="Google Shape;152;p30"/>
          <p:cNvSpPr txBox="1"/>
          <p:nvPr>
            <p:ph idx="1" type="body"/>
          </p:nvPr>
        </p:nvSpPr>
        <p:spPr>
          <a:xfrm>
            <a:off x="457200" y="1200150"/>
            <a:ext cx="8229600" cy="3394500"/>
          </a:xfrm>
          <a:prstGeom prst="rect">
            <a:avLst/>
          </a:prstGeom>
        </p:spPr>
        <p:txBody>
          <a:bodyPr anchorCtr="0" anchor="t" bIns="45700" lIns="91425" spcFirstLastPara="1" rIns="91425" wrap="square" tIns="45700">
            <a:normAutofit/>
          </a:bodyPr>
          <a:lstStyle/>
          <a:p>
            <a:pPr indent="0" lvl="0" marL="0" rtl="0" algn="l">
              <a:spcBef>
                <a:spcPts val="360"/>
              </a:spcBef>
              <a:spcAft>
                <a:spcPts val="0"/>
              </a:spcAft>
              <a:buNone/>
            </a:pPr>
            <a:r>
              <a:t/>
            </a:r>
            <a:endParaRPr/>
          </a:p>
          <a:p>
            <a:pPr indent="0" lvl="0" marL="0" rtl="0" algn="l">
              <a:spcBef>
                <a:spcPts val="360"/>
              </a:spcBef>
              <a:spcAft>
                <a:spcPts val="0"/>
              </a:spcAft>
              <a:buNone/>
            </a:pPr>
            <a:r>
              <a:rPr lang="en" sz="1600"/>
              <a:t>Remue méninges …</a:t>
            </a:r>
            <a:endParaRPr sz="1600"/>
          </a:p>
          <a:p>
            <a:pPr indent="0" lvl="0" marL="0" rtl="0" algn="l">
              <a:spcBef>
                <a:spcPts val="360"/>
              </a:spcBef>
              <a:spcAft>
                <a:spcPts val="0"/>
              </a:spcAft>
              <a:buNone/>
            </a:pPr>
            <a:r>
              <a:t/>
            </a:r>
            <a:endParaRPr/>
          </a:p>
        </p:txBody>
      </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6" name="Shape 156"/>
        <p:cNvGrpSpPr/>
        <p:nvPr/>
      </p:nvGrpSpPr>
      <p:grpSpPr>
        <a:xfrm>
          <a:off x="0" y="0"/>
          <a:ext cx="0" cy="0"/>
          <a:chOff x="0" y="0"/>
          <a:chExt cx="0" cy="0"/>
        </a:xfrm>
      </p:grpSpPr>
      <p:sp>
        <p:nvSpPr>
          <p:cNvPr id="157" name="Google Shape;157;p31"/>
          <p:cNvSpPr txBox="1"/>
          <p:nvPr>
            <p:ph type="title"/>
          </p:nvPr>
        </p:nvSpPr>
        <p:spPr>
          <a:xfrm>
            <a:off x="457200" y="205978"/>
            <a:ext cx="8229600" cy="857400"/>
          </a:xfrm>
          <a:prstGeom prst="rect">
            <a:avLst/>
          </a:prstGeom>
        </p:spPr>
        <p:txBody>
          <a:bodyPr anchorCtr="0" anchor="ctr" bIns="45700" lIns="91425" spcFirstLastPara="1" rIns="91425" wrap="square" tIns="45700">
            <a:normAutofit fontScale="90000"/>
          </a:bodyPr>
          <a:lstStyle/>
          <a:p>
            <a:pPr indent="0" lvl="0" marL="457200" rtl="0" algn="l">
              <a:lnSpc>
                <a:spcPct val="200000"/>
              </a:lnSpc>
              <a:spcBef>
                <a:spcPts val="0"/>
              </a:spcBef>
              <a:spcAft>
                <a:spcPts val="0"/>
              </a:spcAft>
              <a:buNone/>
            </a:pPr>
            <a:r>
              <a:t/>
            </a:r>
            <a:endParaRPr b="1" sz="1800">
              <a:solidFill>
                <a:schemeClr val="dk2"/>
              </a:solidFill>
            </a:endParaRPr>
          </a:p>
          <a:p>
            <a:pPr indent="0" lvl="0" marL="457200" rtl="0" algn="l">
              <a:lnSpc>
                <a:spcPct val="200000"/>
              </a:lnSpc>
              <a:spcBef>
                <a:spcPts val="1200"/>
              </a:spcBef>
              <a:spcAft>
                <a:spcPts val="0"/>
              </a:spcAft>
              <a:buClr>
                <a:schemeClr val="dk1"/>
              </a:buClr>
              <a:buSzPct val="54395"/>
              <a:buFont typeface="Arial"/>
              <a:buNone/>
            </a:pPr>
            <a:r>
              <a:rPr b="1" lang="en" sz="2022">
                <a:solidFill>
                  <a:schemeClr val="accent1"/>
                </a:solidFill>
              </a:rPr>
              <a:t>Pourquoi étudie-t-on les motifs organisés ?</a:t>
            </a:r>
            <a:endParaRPr b="1" sz="2022">
              <a:solidFill>
                <a:schemeClr val="accent1"/>
              </a:solidFill>
            </a:endParaRPr>
          </a:p>
          <a:p>
            <a:pPr indent="0" lvl="0" marL="0" rtl="0" algn="ctr">
              <a:spcBef>
                <a:spcPts val="1200"/>
              </a:spcBef>
              <a:spcAft>
                <a:spcPts val="0"/>
              </a:spcAft>
              <a:buNone/>
            </a:pPr>
            <a:r>
              <a:t/>
            </a:r>
            <a:endParaRPr/>
          </a:p>
        </p:txBody>
      </p:sp>
      <p:sp>
        <p:nvSpPr>
          <p:cNvPr id="158" name="Google Shape;158;p31"/>
          <p:cNvSpPr txBox="1"/>
          <p:nvPr>
            <p:ph idx="1" type="body"/>
          </p:nvPr>
        </p:nvSpPr>
        <p:spPr>
          <a:xfrm>
            <a:off x="457200" y="970025"/>
            <a:ext cx="8229600" cy="3630300"/>
          </a:xfrm>
          <a:prstGeom prst="rect">
            <a:avLst/>
          </a:prstGeom>
        </p:spPr>
        <p:txBody>
          <a:bodyPr anchorCtr="0" anchor="t" bIns="45700" lIns="91425" spcFirstLastPara="1" rIns="91425" wrap="square" tIns="45700">
            <a:noAutofit/>
          </a:bodyPr>
          <a:lstStyle/>
          <a:p>
            <a:pPr indent="0" lvl="0" marL="0" rtl="0" algn="l">
              <a:spcBef>
                <a:spcPts val="360"/>
              </a:spcBef>
              <a:spcAft>
                <a:spcPts val="0"/>
              </a:spcAft>
              <a:buNone/>
            </a:pPr>
            <a:r>
              <a:rPr lang="en" sz="1600"/>
              <a:t>Le travail sur les motifs organisés contribue à développer:</a:t>
            </a:r>
            <a:endParaRPr sz="1600"/>
          </a:p>
          <a:p>
            <a:pPr indent="0" lvl="0" marL="0" rtl="0" algn="l">
              <a:spcBef>
                <a:spcPts val="360"/>
              </a:spcBef>
              <a:spcAft>
                <a:spcPts val="0"/>
              </a:spcAft>
              <a:buNone/>
            </a:pPr>
            <a:r>
              <a:t/>
            </a:r>
            <a:endParaRPr sz="1600"/>
          </a:p>
          <a:p>
            <a:pPr indent="-330200" lvl="0" marL="457200" rtl="0" algn="l">
              <a:spcBef>
                <a:spcPts val="360"/>
              </a:spcBef>
              <a:spcAft>
                <a:spcPts val="0"/>
              </a:spcAft>
              <a:buSzPts val="1600"/>
              <a:buChar char="-"/>
            </a:pPr>
            <a:r>
              <a:rPr lang="en" sz="1600"/>
              <a:t>La capacité à former des i</a:t>
            </a:r>
            <a:r>
              <a:rPr lang="en" sz="1600"/>
              <a:t>mages mentales. </a:t>
            </a:r>
            <a:endParaRPr sz="1600"/>
          </a:p>
          <a:p>
            <a:pPr indent="-330200" lvl="0" marL="457200" rtl="0" algn="l">
              <a:spcBef>
                <a:spcPts val="0"/>
              </a:spcBef>
              <a:spcAft>
                <a:spcPts val="0"/>
              </a:spcAft>
              <a:buSzPts val="1600"/>
              <a:buChar char="-"/>
            </a:pPr>
            <a:r>
              <a:rPr lang="en" sz="1600"/>
              <a:t>Le sens de l’abstractions.</a:t>
            </a:r>
            <a:endParaRPr sz="1600"/>
          </a:p>
          <a:p>
            <a:pPr indent="-330200" lvl="0" marL="457200" rtl="0" algn="l">
              <a:spcBef>
                <a:spcPts val="0"/>
              </a:spcBef>
              <a:spcAft>
                <a:spcPts val="0"/>
              </a:spcAft>
              <a:buSzPts val="1600"/>
              <a:buChar char="-"/>
            </a:pPr>
            <a:r>
              <a:rPr lang="en" sz="1600"/>
              <a:t>L’e</a:t>
            </a:r>
            <a:r>
              <a:rPr lang="en" sz="1600"/>
              <a:t>mpan mnésique.</a:t>
            </a:r>
            <a:endParaRPr sz="1600"/>
          </a:p>
          <a:p>
            <a:pPr indent="-330200" lvl="0" marL="457200" rtl="0" algn="l">
              <a:spcBef>
                <a:spcPts val="0"/>
              </a:spcBef>
              <a:spcAft>
                <a:spcPts val="0"/>
              </a:spcAft>
              <a:buSzPts val="1600"/>
              <a:buChar char="-"/>
            </a:pPr>
            <a:r>
              <a:rPr lang="en" sz="1600"/>
              <a:t>L’empan de lecture.</a:t>
            </a:r>
            <a:endParaRPr sz="1600"/>
          </a:p>
          <a:p>
            <a:pPr indent="-330200" lvl="0" marL="457200" rtl="0" algn="l">
              <a:spcBef>
                <a:spcPts val="0"/>
              </a:spcBef>
              <a:spcAft>
                <a:spcPts val="0"/>
              </a:spcAft>
              <a:buSzPts val="1600"/>
              <a:buChar char="-"/>
            </a:pPr>
            <a:r>
              <a:rPr lang="en" sz="1600"/>
              <a:t>La capacité à modéliser.</a:t>
            </a:r>
            <a:endParaRPr sz="1600"/>
          </a:p>
          <a:p>
            <a:pPr indent="-330200" lvl="0" marL="457200" rtl="0" algn="l">
              <a:spcBef>
                <a:spcPts val="0"/>
              </a:spcBef>
              <a:spcAft>
                <a:spcPts val="0"/>
              </a:spcAft>
              <a:buSzPts val="1600"/>
              <a:buChar char="-"/>
            </a:pPr>
            <a:r>
              <a:rPr lang="en" sz="1600"/>
              <a:t>La capacité à anticiper une suite.</a:t>
            </a:r>
            <a:endParaRPr sz="1600"/>
          </a:p>
          <a:p>
            <a:pPr indent="-330200" lvl="0" marL="457200" rtl="0" algn="l">
              <a:spcBef>
                <a:spcPts val="0"/>
              </a:spcBef>
              <a:spcAft>
                <a:spcPts val="0"/>
              </a:spcAft>
              <a:buSzPts val="1600"/>
              <a:buChar char="-"/>
            </a:pPr>
            <a:r>
              <a:rPr lang="en" sz="1600"/>
              <a:t>La logique.</a:t>
            </a:r>
            <a:endParaRPr sz="1600"/>
          </a:p>
          <a:p>
            <a:pPr indent="-330200" lvl="0" marL="457200" rtl="0" algn="l">
              <a:spcBef>
                <a:spcPts val="0"/>
              </a:spcBef>
              <a:spcAft>
                <a:spcPts val="0"/>
              </a:spcAft>
              <a:buSzPts val="1600"/>
              <a:buChar char="-"/>
            </a:pPr>
            <a:r>
              <a:rPr lang="en" sz="1600"/>
              <a:t>Les capacité </a:t>
            </a:r>
            <a:r>
              <a:rPr lang="en" sz="1600" u="sng">
                <a:solidFill>
                  <a:schemeClr val="hlink"/>
                </a:solidFill>
                <a:hlinkClick r:id="rId3"/>
              </a:rPr>
              <a:t>visuo-spatiales</a:t>
            </a:r>
            <a:r>
              <a:rPr lang="en" sz="1600"/>
              <a:t>.</a:t>
            </a:r>
            <a:endParaRPr sz="1600"/>
          </a:p>
          <a:p>
            <a:pPr indent="-330200" lvl="0" marL="457200" rtl="0" algn="l">
              <a:spcBef>
                <a:spcPts val="0"/>
              </a:spcBef>
              <a:spcAft>
                <a:spcPts val="0"/>
              </a:spcAft>
              <a:buSzPts val="1600"/>
              <a:buChar char="-"/>
            </a:pPr>
            <a:r>
              <a:rPr lang="en" sz="1600"/>
              <a:t>La démarche algorithmique.</a:t>
            </a:r>
            <a:endParaRPr sz="1600"/>
          </a:p>
          <a:p>
            <a:pPr indent="-330200" lvl="0" marL="457200" rtl="0" algn="l">
              <a:spcBef>
                <a:spcPts val="0"/>
              </a:spcBef>
              <a:spcAft>
                <a:spcPts val="0"/>
              </a:spcAft>
              <a:buSzPts val="1600"/>
              <a:buChar char="-"/>
            </a:pPr>
            <a:r>
              <a:rPr lang="en" sz="1600"/>
              <a:t>La motricité fine.</a:t>
            </a:r>
            <a:endParaRPr sz="1600"/>
          </a:p>
          <a:p>
            <a:pPr indent="-330200" lvl="0" marL="457200" rtl="0" algn="l">
              <a:spcBef>
                <a:spcPts val="0"/>
              </a:spcBef>
              <a:spcAft>
                <a:spcPts val="0"/>
              </a:spcAft>
              <a:buSzPts val="1600"/>
              <a:buChar char="-"/>
            </a:pPr>
            <a:r>
              <a:rPr lang="en" sz="1600"/>
              <a:t>L’aspect ordinal et l’aspect cardinal du nombre.</a:t>
            </a:r>
            <a:endParaRPr sz="1600"/>
          </a:p>
          <a:p>
            <a:pPr indent="-330200" lvl="0" marL="457200" rtl="0" algn="l">
              <a:spcBef>
                <a:spcPts val="0"/>
              </a:spcBef>
              <a:spcAft>
                <a:spcPts val="0"/>
              </a:spcAft>
              <a:buSzPts val="1600"/>
              <a:buChar char="-"/>
            </a:pPr>
            <a:r>
              <a:rPr lang="en" sz="1600"/>
              <a:t>La créativité …</a:t>
            </a:r>
            <a:endParaRPr sz="1600"/>
          </a:p>
          <a:p>
            <a:pPr indent="0" lvl="0" marL="0" rtl="0" algn="l">
              <a:spcBef>
                <a:spcPts val="360"/>
              </a:spcBef>
              <a:spcAft>
                <a:spcPts val="0"/>
              </a:spcAft>
              <a:buNone/>
            </a:pPr>
            <a:r>
              <a:t/>
            </a:r>
            <a:endParaRPr/>
          </a:p>
        </p:txBody>
      </p: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2" name="Shape 162"/>
        <p:cNvGrpSpPr/>
        <p:nvPr/>
      </p:nvGrpSpPr>
      <p:grpSpPr>
        <a:xfrm>
          <a:off x="0" y="0"/>
          <a:ext cx="0" cy="0"/>
          <a:chOff x="0" y="0"/>
          <a:chExt cx="0" cy="0"/>
        </a:xfrm>
      </p:grpSpPr>
      <p:sp>
        <p:nvSpPr>
          <p:cNvPr id="163" name="Google Shape;163;p32"/>
          <p:cNvSpPr txBox="1"/>
          <p:nvPr>
            <p:ph type="title"/>
          </p:nvPr>
        </p:nvSpPr>
        <p:spPr>
          <a:xfrm>
            <a:off x="457200" y="205978"/>
            <a:ext cx="8229600" cy="857400"/>
          </a:xfrm>
          <a:prstGeom prst="rect">
            <a:avLst/>
          </a:prstGeom>
        </p:spPr>
        <p:txBody>
          <a:bodyPr anchorCtr="0" anchor="ctr" bIns="45700" lIns="91425" spcFirstLastPara="1" rIns="91425" wrap="square" tIns="45700">
            <a:normAutofit/>
          </a:bodyPr>
          <a:lstStyle/>
          <a:p>
            <a:pPr indent="0" lvl="0" marL="457200" rtl="0" algn="l">
              <a:lnSpc>
                <a:spcPct val="200000"/>
              </a:lnSpc>
              <a:spcBef>
                <a:spcPts val="0"/>
              </a:spcBef>
              <a:spcAft>
                <a:spcPts val="1200"/>
              </a:spcAft>
              <a:buNone/>
            </a:pPr>
            <a:r>
              <a:rPr b="1" lang="en" sz="1800">
                <a:solidFill>
                  <a:schemeClr val="accent1"/>
                </a:solidFill>
              </a:rPr>
              <a:t>Les différents motifs rencontrés au cycle 1</a:t>
            </a:r>
            <a:endParaRPr b="1" sz="1800">
              <a:solidFill>
                <a:schemeClr val="accent1"/>
              </a:solidFill>
            </a:endParaRPr>
          </a:p>
        </p:txBody>
      </p:sp>
      <p:graphicFrame>
        <p:nvGraphicFramePr>
          <p:cNvPr id="164" name="Google Shape;164;p32"/>
          <p:cNvGraphicFramePr/>
          <p:nvPr/>
        </p:nvGraphicFramePr>
        <p:xfrm>
          <a:off x="952500" y="1200150"/>
          <a:ext cx="3000000" cy="3000000"/>
        </p:xfrm>
        <a:graphic>
          <a:graphicData uri="http://schemas.openxmlformats.org/drawingml/2006/table">
            <a:tbl>
              <a:tblPr>
                <a:noFill/>
                <a:tableStyleId>{7EE59420-F724-4DB5-85C8-7CA718F7BA7A}</a:tableStyleId>
              </a:tblPr>
              <a:tblGrid>
                <a:gridCol w="3619500"/>
                <a:gridCol w="3619500"/>
              </a:tblGrid>
              <a:tr h="381000">
                <a:tc>
                  <a:txBody>
                    <a:bodyPr/>
                    <a:lstStyle/>
                    <a:p>
                      <a:pPr indent="0" lvl="0" marL="0" rtl="0" algn="l">
                        <a:spcBef>
                          <a:spcPts val="0"/>
                        </a:spcBef>
                        <a:spcAft>
                          <a:spcPts val="0"/>
                        </a:spcAft>
                        <a:buNone/>
                      </a:pPr>
                      <a:r>
                        <a:rPr lang="en"/>
                        <a:t>Les motifs répétitifs</a:t>
                      </a:r>
                      <a:endParaRPr/>
                    </a:p>
                  </a:txBody>
                  <a:tcPr marT="91425" marB="91425" marR="91425" marL="91425">
                    <a:lnL cap="flat" cmpd="sng" w="9525">
                      <a:solidFill>
                        <a:srgbClr val="00B050">
                          <a:alpha val="0"/>
                        </a:srgbClr>
                      </a:solidFill>
                      <a:prstDash val="solid"/>
                      <a:round/>
                      <a:headEnd len="sm" w="sm" type="none"/>
                      <a:tailEnd len="sm" w="sm" type="none"/>
                    </a:lnL>
                    <a:lnR cap="flat" cmpd="sng" w="9525">
                      <a:solidFill>
                        <a:srgbClr val="00B050">
                          <a:alpha val="0"/>
                        </a:srgbClr>
                      </a:solidFill>
                      <a:prstDash val="solid"/>
                      <a:round/>
                      <a:headEnd len="sm" w="sm" type="none"/>
                      <a:tailEnd len="sm" w="sm" type="none"/>
                    </a:lnR>
                    <a:lnT cap="flat" cmpd="sng" w="9525">
                      <a:solidFill>
                        <a:srgbClr val="00B050">
                          <a:alpha val="0"/>
                        </a:srgbClr>
                      </a:solidFill>
                      <a:prstDash val="solid"/>
                      <a:round/>
                      <a:headEnd len="sm" w="sm" type="none"/>
                      <a:tailEnd len="sm" w="sm" type="none"/>
                    </a:lnT>
                    <a:lnB cap="flat" cmpd="sng" w="9525">
                      <a:solidFill>
                        <a:srgbClr val="00B050">
                          <a:alpha val="0"/>
                        </a:srgbClr>
                      </a:solidFill>
                      <a:prstDash val="solid"/>
                      <a:round/>
                      <a:headEnd len="sm" w="sm" type="none"/>
                      <a:tailEnd len="sm" w="sm" type="none"/>
                    </a:lnB>
                    <a:solidFill>
                      <a:srgbClr val="93C47D"/>
                    </a:solidFill>
                  </a:tcPr>
                </a:tc>
                <a:tc>
                  <a:txBody>
                    <a:bodyPr/>
                    <a:lstStyle/>
                    <a:p>
                      <a:pPr indent="0" lvl="0" marL="0" rtl="0" algn="l">
                        <a:spcBef>
                          <a:spcPts val="0"/>
                        </a:spcBef>
                        <a:spcAft>
                          <a:spcPts val="0"/>
                        </a:spcAft>
                        <a:buNone/>
                      </a:pPr>
                      <a:r>
                        <a:rPr lang="en"/>
                        <a:t>Les motifs évolutifs</a:t>
                      </a:r>
                      <a:endParaRPr/>
                    </a:p>
                  </a:txBody>
                  <a:tcPr marT="91425" marB="91425" marR="91425" marL="91425">
                    <a:lnL cap="flat" cmpd="sng" w="9525">
                      <a:solidFill>
                        <a:srgbClr val="00B050">
                          <a:alpha val="0"/>
                        </a:srgbClr>
                      </a:solidFill>
                      <a:prstDash val="solid"/>
                      <a:round/>
                      <a:headEnd len="sm" w="sm" type="none"/>
                      <a:tailEnd len="sm" w="sm" type="none"/>
                    </a:lnL>
                    <a:lnR cap="flat" cmpd="sng" w="9525">
                      <a:solidFill>
                        <a:srgbClr val="9E9E9E">
                          <a:alpha val="0"/>
                        </a:srgbClr>
                      </a:solidFill>
                      <a:prstDash val="solid"/>
                      <a:round/>
                      <a:headEnd len="sm" w="sm" type="none"/>
                      <a:tailEnd len="sm" w="sm" type="none"/>
                    </a:lnR>
                    <a:lnT cap="flat" cmpd="sng" w="9525">
                      <a:solidFill>
                        <a:srgbClr val="9E9E9E">
                          <a:alpha val="0"/>
                        </a:srgbClr>
                      </a:solidFill>
                      <a:prstDash val="solid"/>
                      <a:round/>
                      <a:headEnd len="sm" w="sm" type="none"/>
                      <a:tailEnd len="sm" w="sm" type="none"/>
                    </a:lnT>
                    <a:lnB cap="flat" cmpd="sng" w="9525">
                      <a:solidFill>
                        <a:srgbClr val="9E9E9E">
                          <a:alpha val="0"/>
                        </a:srgbClr>
                      </a:solidFill>
                      <a:prstDash val="solid"/>
                      <a:round/>
                      <a:headEnd len="sm" w="sm" type="none"/>
                      <a:tailEnd len="sm" w="sm" type="none"/>
                    </a:lnB>
                    <a:solidFill>
                      <a:srgbClr val="EAD1DC"/>
                    </a:solidFill>
                  </a:tcPr>
                </a:tc>
              </a:tr>
              <a:tr h="381000">
                <a:tc>
                  <a:txBody>
                    <a:bodyPr/>
                    <a:lstStyle/>
                    <a:p>
                      <a:pPr indent="0" lvl="0" marL="0" rtl="0" algn="l">
                        <a:spcBef>
                          <a:spcPts val="0"/>
                        </a:spcBef>
                        <a:spcAft>
                          <a:spcPts val="0"/>
                        </a:spcAft>
                        <a:buNone/>
                      </a:pPr>
                      <a:r>
                        <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a:p>
                      <a:pPr indent="0" lvl="0" marL="0" rtl="0" algn="l">
                        <a:spcBef>
                          <a:spcPts val="0"/>
                        </a:spcBef>
                        <a:spcAft>
                          <a:spcPts val="0"/>
                        </a:spcAft>
                        <a:buNone/>
                      </a:pPr>
                      <a:r>
                        <a:rPr lang="en" sz="1100">
                          <a:solidFill>
                            <a:srgbClr val="FF0000"/>
                          </a:solidFill>
                        </a:rPr>
                        <a:t>    </a:t>
                      </a:r>
                      <a:r>
                        <a:rPr lang="en" sz="1100">
                          <a:solidFill>
                            <a:srgbClr val="FF0000"/>
                          </a:solidFill>
                        </a:rPr>
                        <a:t>Motif de base</a:t>
                      </a:r>
                      <a:endParaRPr sz="1100">
                        <a:solidFill>
                          <a:srgbClr val="FF0000"/>
                        </a:solidFill>
                      </a:endParaRPr>
                    </a:p>
                  </a:txBody>
                  <a:tcPr marT="91425" marB="91425" marR="91425" marL="91425">
                    <a:lnL cap="flat" cmpd="sng" w="9525">
                      <a:solidFill>
                        <a:schemeClr val="dk1">
                          <a:alpha val="0"/>
                        </a:schemeClr>
                      </a:solidFill>
                      <a:prstDash val="solid"/>
                      <a:round/>
                      <a:headEnd len="sm" w="sm" type="none"/>
                      <a:tailEnd len="sm" w="sm" type="none"/>
                    </a:lnL>
                    <a:lnR cap="flat" cmpd="sng" w="9525">
                      <a:solidFill>
                        <a:schemeClr val="dk1">
                          <a:alpha val="0"/>
                        </a:schemeClr>
                      </a:solidFill>
                      <a:prstDash val="solid"/>
                      <a:round/>
                      <a:headEnd len="sm" w="sm" type="none"/>
                      <a:tailEnd len="sm" w="sm" type="none"/>
                    </a:lnR>
                    <a:lnT cap="flat" cmpd="sng" w="9525">
                      <a:solidFill>
                        <a:srgbClr val="00B050">
                          <a:alpha val="0"/>
                        </a:srgbClr>
                      </a:solidFill>
                      <a:prstDash val="solid"/>
                      <a:round/>
                      <a:headEnd len="sm" w="sm" type="none"/>
                      <a:tailEnd len="sm" w="sm" type="none"/>
                    </a:lnT>
                    <a:lnB cap="flat" cmpd="sng" w="9525">
                      <a:solidFill>
                        <a:schemeClr val="dk1">
                          <a:alpha val="0"/>
                        </a:schemeClr>
                      </a:solidFill>
                      <a:prstDash val="solid"/>
                      <a:round/>
                      <a:headEnd len="sm" w="sm" type="none"/>
                      <a:tailEnd len="sm" w="sm" type="none"/>
                    </a:lnB>
                  </a:tcPr>
                </a:tc>
                <a:tc>
                  <a:txBody>
                    <a:bodyPr/>
                    <a:lstStyle/>
                    <a:p>
                      <a:pPr indent="0" lvl="0" marL="0" rtl="0" algn="l">
                        <a:spcBef>
                          <a:spcPts val="0"/>
                        </a:spcBef>
                        <a:spcAft>
                          <a:spcPts val="0"/>
                        </a:spcAft>
                        <a:buNone/>
                      </a:pPr>
                      <a:r>
                        <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a:p>
                      <a:pPr indent="0" lvl="0" marL="0" rtl="0" algn="l">
                        <a:spcBef>
                          <a:spcPts val="0"/>
                        </a:spcBef>
                        <a:spcAft>
                          <a:spcPts val="0"/>
                        </a:spcAft>
                        <a:buClr>
                          <a:schemeClr val="dk1"/>
                        </a:buClr>
                        <a:buSzPts val="1100"/>
                        <a:buFont typeface="Arial"/>
                        <a:buNone/>
                      </a:pPr>
                      <a:r>
                        <a:rPr lang="en" sz="1100">
                          <a:solidFill>
                            <a:srgbClr val="FF0000"/>
                          </a:solidFill>
                        </a:rPr>
                        <a:t>Motif de base</a:t>
                      </a:r>
                      <a:endParaRPr/>
                    </a:p>
                  </a:txBody>
                  <a:tcPr marT="91425" marB="91425" marR="91425" marL="91425">
                    <a:lnL cap="flat" cmpd="sng" w="9525">
                      <a:solidFill>
                        <a:schemeClr val="dk1">
                          <a:alpha val="0"/>
                        </a:schemeClr>
                      </a:solidFill>
                      <a:prstDash val="solid"/>
                      <a:round/>
                      <a:headEnd len="sm" w="sm" type="none"/>
                      <a:tailEnd len="sm" w="sm" type="none"/>
                    </a:lnL>
                    <a:lnR cap="flat" cmpd="sng" w="9525">
                      <a:solidFill>
                        <a:srgbClr val="9E9E9E">
                          <a:alpha val="0"/>
                        </a:srgbClr>
                      </a:solidFill>
                      <a:prstDash val="solid"/>
                      <a:round/>
                      <a:headEnd len="sm" w="sm" type="none"/>
                      <a:tailEnd len="sm" w="sm" type="none"/>
                    </a:lnR>
                    <a:lnT cap="flat" cmpd="sng" w="9525">
                      <a:solidFill>
                        <a:srgbClr val="9E9E9E">
                          <a:alpha val="0"/>
                        </a:srgbClr>
                      </a:solidFill>
                      <a:prstDash val="solid"/>
                      <a:round/>
                      <a:headEnd len="sm" w="sm" type="none"/>
                      <a:tailEnd len="sm" w="sm" type="none"/>
                    </a:lnT>
                    <a:lnB cap="flat" cmpd="sng" w="9525">
                      <a:solidFill>
                        <a:srgbClr val="9E9E9E">
                          <a:alpha val="0"/>
                        </a:srgbClr>
                      </a:solidFill>
                      <a:prstDash val="solid"/>
                      <a:round/>
                      <a:headEnd len="sm" w="sm" type="none"/>
                      <a:tailEnd len="sm" w="sm" type="none"/>
                    </a:lnB>
                  </a:tcPr>
                </a:tc>
              </a:tr>
              <a:tr h="381000">
                <a:tc>
                  <a:txBody>
                    <a:bodyPr/>
                    <a:lstStyle/>
                    <a:p>
                      <a:pPr indent="0" lvl="0" marL="0" rtl="0" algn="l">
                        <a:spcBef>
                          <a:spcPts val="0"/>
                        </a:spcBef>
                        <a:spcAft>
                          <a:spcPts val="0"/>
                        </a:spcAft>
                        <a:buNone/>
                      </a:pPr>
                      <a:r>
                        <a:rPr lang="en"/>
                        <a:t>Règle de prolongement: </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par répétition du motif de base.</a:t>
                      </a:r>
                      <a:endParaRPr/>
                    </a:p>
                  </a:txBody>
                  <a:tcPr marT="91425" marB="91425" marR="91425" marL="91425">
                    <a:lnL cap="flat" cmpd="sng" w="9525">
                      <a:solidFill>
                        <a:srgbClr val="9E9E9E">
                          <a:alpha val="0"/>
                        </a:srgbClr>
                      </a:solidFill>
                      <a:prstDash val="solid"/>
                      <a:round/>
                      <a:headEnd len="sm" w="sm" type="none"/>
                      <a:tailEnd len="sm" w="sm" type="none"/>
                    </a:lnL>
                    <a:lnR cap="flat" cmpd="sng" w="9525">
                      <a:solidFill>
                        <a:srgbClr val="9E9E9E">
                          <a:alpha val="0"/>
                        </a:srgbClr>
                      </a:solidFill>
                      <a:prstDash val="solid"/>
                      <a:round/>
                      <a:headEnd len="sm" w="sm" type="none"/>
                      <a:tailEnd len="sm" w="sm" type="none"/>
                    </a:lnR>
                    <a:lnT cap="flat" cmpd="sng" w="9525">
                      <a:solidFill>
                        <a:schemeClr val="dk1">
                          <a:alpha val="0"/>
                        </a:schemeClr>
                      </a:solidFill>
                      <a:prstDash val="solid"/>
                      <a:round/>
                      <a:headEnd len="sm" w="sm" type="none"/>
                      <a:tailEnd len="sm" w="sm" type="none"/>
                    </a:lnT>
                    <a:lnB cap="flat" cmpd="sng" w="9525">
                      <a:solidFill>
                        <a:srgbClr val="9E9E9E">
                          <a:alpha val="0"/>
                        </a:srgbClr>
                      </a:solidFill>
                      <a:prstDash val="solid"/>
                      <a:round/>
                      <a:headEnd len="sm" w="sm" type="none"/>
                      <a:tailEnd len="sm" w="sm" type="none"/>
                    </a:lnB>
                  </a:tcPr>
                </a:tc>
                <a:tc>
                  <a:txBody>
                    <a:bodyPr/>
                    <a:lstStyle/>
                    <a:p>
                      <a:pPr indent="0" lvl="0" marL="0" rtl="0" algn="l">
                        <a:spcBef>
                          <a:spcPts val="0"/>
                        </a:spcBef>
                        <a:spcAft>
                          <a:spcPts val="0"/>
                        </a:spcAft>
                        <a:buNone/>
                      </a:pPr>
                      <a:r>
                        <a:rPr lang="en">
                          <a:solidFill>
                            <a:schemeClr val="dk1"/>
                          </a:solidFill>
                        </a:rPr>
                        <a:t>Règle de prolongement: </a:t>
                      </a:r>
                      <a:endParaRPr>
                        <a:solidFill>
                          <a:schemeClr val="dk1"/>
                        </a:solidFill>
                      </a:endParaRPr>
                    </a:p>
                    <a:p>
                      <a:pPr indent="0" lvl="0" marL="0" rtl="0" algn="l">
                        <a:spcBef>
                          <a:spcPts val="0"/>
                        </a:spcBef>
                        <a:spcAft>
                          <a:spcPts val="0"/>
                        </a:spcAft>
                        <a:buNone/>
                      </a:pPr>
                      <a:r>
                        <a:rPr lang="en">
                          <a:solidFill>
                            <a:schemeClr val="dk1"/>
                          </a:solidFill>
                        </a:rPr>
                        <a:t>par évolution du motif de base.</a:t>
                      </a:r>
                      <a:endParaRPr>
                        <a:solidFill>
                          <a:schemeClr val="dk1"/>
                        </a:solidFill>
                      </a:endParaRPr>
                    </a:p>
                    <a:p>
                      <a:pPr indent="0" lvl="0" marL="0" rtl="0" algn="l">
                        <a:spcBef>
                          <a:spcPts val="0"/>
                        </a:spcBef>
                        <a:spcAft>
                          <a:spcPts val="0"/>
                        </a:spcAft>
                        <a:buClr>
                          <a:schemeClr val="dk1"/>
                        </a:buClr>
                        <a:buSzPts val="1100"/>
                        <a:buFont typeface="Arial"/>
                        <a:buNone/>
                      </a:pPr>
                      <a:r>
                        <a:rPr lang="en">
                          <a:solidFill>
                            <a:schemeClr val="dk1"/>
                          </a:solidFill>
                        </a:rPr>
                        <a:t>Par exemple, « un carré, un disque, deux carrés, deux disques et on recommence en ajoutant un à chaque fois ». </a:t>
                      </a:r>
                      <a:endParaRPr/>
                    </a:p>
                  </a:txBody>
                  <a:tcPr marT="91425" marB="91425" marR="91425" marL="91425">
                    <a:lnL cap="flat" cmpd="sng" w="9525">
                      <a:solidFill>
                        <a:srgbClr val="9E9E9E">
                          <a:alpha val="0"/>
                        </a:srgbClr>
                      </a:solidFill>
                      <a:prstDash val="solid"/>
                      <a:round/>
                      <a:headEnd len="sm" w="sm" type="none"/>
                      <a:tailEnd len="sm" w="sm" type="none"/>
                    </a:lnL>
                    <a:lnR cap="flat" cmpd="sng" w="9525">
                      <a:solidFill>
                        <a:srgbClr val="9E9E9E">
                          <a:alpha val="0"/>
                        </a:srgbClr>
                      </a:solidFill>
                      <a:prstDash val="solid"/>
                      <a:round/>
                      <a:headEnd len="sm" w="sm" type="none"/>
                      <a:tailEnd len="sm" w="sm" type="none"/>
                    </a:lnR>
                    <a:lnT cap="flat" cmpd="sng" w="9525">
                      <a:solidFill>
                        <a:srgbClr val="9E9E9E">
                          <a:alpha val="0"/>
                        </a:srgbClr>
                      </a:solidFill>
                      <a:prstDash val="solid"/>
                      <a:round/>
                      <a:headEnd len="sm" w="sm" type="none"/>
                      <a:tailEnd len="sm" w="sm" type="none"/>
                    </a:lnT>
                    <a:lnB cap="flat" cmpd="sng" w="9525">
                      <a:solidFill>
                        <a:srgbClr val="9E9E9E">
                          <a:alpha val="0"/>
                        </a:srgbClr>
                      </a:solidFill>
                      <a:prstDash val="solid"/>
                      <a:round/>
                      <a:headEnd len="sm" w="sm" type="none"/>
                      <a:tailEnd len="sm" w="sm" type="none"/>
                    </a:lnB>
                  </a:tcPr>
                </a:tc>
              </a:tr>
            </a:tbl>
          </a:graphicData>
        </a:graphic>
      </p:graphicFrame>
      <p:pic>
        <p:nvPicPr>
          <p:cNvPr id="165" name="Google Shape;165;p32"/>
          <p:cNvPicPr preferRelativeResize="0"/>
          <p:nvPr/>
        </p:nvPicPr>
        <p:blipFill>
          <a:blip r:embed="rId3">
            <a:alphaModFix/>
          </a:blip>
          <a:stretch>
            <a:fillRect/>
          </a:stretch>
        </p:blipFill>
        <p:spPr>
          <a:xfrm>
            <a:off x="1275600" y="2115550"/>
            <a:ext cx="2302774" cy="380775"/>
          </a:xfrm>
          <a:prstGeom prst="rect">
            <a:avLst/>
          </a:prstGeom>
          <a:noFill/>
          <a:ln>
            <a:noFill/>
          </a:ln>
        </p:spPr>
      </p:pic>
      <p:sp>
        <p:nvSpPr>
          <p:cNvPr id="166" name="Google Shape;166;p32"/>
          <p:cNvSpPr/>
          <p:nvPr/>
        </p:nvSpPr>
        <p:spPr>
          <a:xfrm>
            <a:off x="1207025" y="2056638"/>
            <a:ext cx="834900" cy="498600"/>
          </a:xfrm>
          <a:prstGeom prst="roundRect">
            <a:avLst>
              <a:gd fmla="val 16667" name="adj"/>
            </a:avLst>
          </a:prstGeom>
          <a:noFill/>
          <a:ln cap="flat" cmpd="sng" w="9525">
            <a:solidFill>
              <a:srgbClr val="FF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167" name="Google Shape;167;p32"/>
          <p:cNvSpPr/>
          <p:nvPr/>
        </p:nvSpPr>
        <p:spPr>
          <a:xfrm>
            <a:off x="4692425" y="2237750"/>
            <a:ext cx="212100" cy="196200"/>
          </a:xfrm>
          <a:prstGeom prst="rect">
            <a:avLst/>
          </a:prstGeom>
          <a:solidFill>
            <a:srgbClr val="FF00FF"/>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168" name="Google Shape;168;p32"/>
          <p:cNvSpPr/>
          <p:nvPr/>
        </p:nvSpPr>
        <p:spPr>
          <a:xfrm>
            <a:off x="4962725" y="2237750"/>
            <a:ext cx="186900" cy="196200"/>
          </a:xfrm>
          <a:prstGeom prst="ellipse">
            <a:avLst/>
          </a:prstGeom>
          <a:solidFill>
            <a:srgbClr val="FF9900"/>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169" name="Google Shape;169;p32"/>
          <p:cNvSpPr/>
          <p:nvPr/>
        </p:nvSpPr>
        <p:spPr>
          <a:xfrm>
            <a:off x="4633625" y="2171300"/>
            <a:ext cx="611700" cy="329100"/>
          </a:xfrm>
          <a:prstGeom prst="roundRect">
            <a:avLst>
              <a:gd fmla="val 16667" name="adj"/>
            </a:avLst>
          </a:prstGeom>
          <a:noFill/>
          <a:ln cap="flat" cmpd="sng" w="9525">
            <a:solidFill>
              <a:srgbClr val="FF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170" name="Google Shape;170;p32"/>
          <p:cNvSpPr/>
          <p:nvPr/>
        </p:nvSpPr>
        <p:spPr>
          <a:xfrm>
            <a:off x="5350725" y="2237750"/>
            <a:ext cx="212100" cy="196200"/>
          </a:xfrm>
          <a:prstGeom prst="rect">
            <a:avLst/>
          </a:prstGeom>
          <a:solidFill>
            <a:srgbClr val="FF00FF"/>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171" name="Google Shape;171;p32"/>
          <p:cNvSpPr/>
          <p:nvPr/>
        </p:nvSpPr>
        <p:spPr>
          <a:xfrm>
            <a:off x="5603238" y="2237750"/>
            <a:ext cx="212100" cy="196200"/>
          </a:xfrm>
          <a:prstGeom prst="rect">
            <a:avLst/>
          </a:prstGeom>
          <a:solidFill>
            <a:srgbClr val="FF00FF"/>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172" name="Google Shape;172;p32"/>
          <p:cNvSpPr/>
          <p:nvPr/>
        </p:nvSpPr>
        <p:spPr>
          <a:xfrm>
            <a:off x="6425225" y="2237750"/>
            <a:ext cx="212100" cy="196200"/>
          </a:xfrm>
          <a:prstGeom prst="rect">
            <a:avLst/>
          </a:prstGeom>
          <a:solidFill>
            <a:srgbClr val="FF00FF"/>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173" name="Google Shape;173;p32"/>
          <p:cNvSpPr/>
          <p:nvPr/>
        </p:nvSpPr>
        <p:spPr>
          <a:xfrm>
            <a:off x="6677525" y="2237750"/>
            <a:ext cx="212100" cy="196200"/>
          </a:xfrm>
          <a:prstGeom prst="rect">
            <a:avLst/>
          </a:prstGeom>
          <a:solidFill>
            <a:srgbClr val="FF00FF"/>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174" name="Google Shape;174;p32"/>
          <p:cNvSpPr/>
          <p:nvPr/>
        </p:nvSpPr>
        <p:spPr>
          <a:xfrm>
            <a:off x="6929825" y="2237738"/>
            <a:ext cx="212100" cy="196200"/>
          </a:xfrm>
          <a:prstGeom prst="rect">
            <a:avLst/>
          </a:prstGeom>
          <a:solidFill>
            <a:srgbClr val="FF00FF"/>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175" name="Google Shape;175;p32"/>
          <p:cNvSpPr/>
          <p:nvPr/>
        </p:nvSpPr>
        <p:spPr>
          <a:xfrm>
            <a:off x="5855750" y="2237750"/>
            <a:ext cx="186900" cy="196200"/>
          </a:xfrm>
          <a:prstGeom prst="ellipse">
            <a:avLst/>
          </a:prstGeom>
          <a:solidFill>
            <a:srgbClr val="FF9900"/>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176" name="Google Shape;176;p32"/>
          <p:cNvSpPr/>
          <p:nvPr/>
        </p:nvSpPr>
        <p:spPr>
          <a:xfrm>
            <a:off x="6079625" y="2237750"/>
            <a:ext cx="186900" cy="196200"/>
          </a:xfrm>
          <a:prstGeom prst="ellipse">
            <a:avLst/>
          </a:prstGeom>
          <a:solidFill>
            <a:srgbClr val="FF9900"/>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177" name="Google Shape;177;p32"/>
          <p:cNvSpPr/>
          <p:nvPr/>
        </p:nvSpPr>
        <p:spPr>
          <a:xfrm>
            <a:off x="7182125" y="2237750"/>
            <a:ext cx="186900" cy="196200"/>
          </a:xfrm>
          <a:prstGeom prst="ellipse">
            <a:avLst/>
          </a:prstGeom>
          <a:solidFill>
            <a:srgbClr val="FF9900"/>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178" name="Google Shape;178;p32"/>
          <p:cNvSpPr/>
          <p:nvPr/>
        </p:nvSpPr>
        <p:spPr>
          <a:xfrm>
            <a:off x="7409225" y="2237750"/>
            <a:ext cx="186900" cy="196200"/>
          </a:xfrm>
          <a:prstGeom prst="ellipse">
            <a:avLst/>
          </a:prstGeom>
          <a:solidFill>
            <a:srgbClr val="FF9900"/>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179" name="Google Shape;179;p32"/>
          <p:cNvSpPr/>
          <p:nvPr/>
        </p:nvSpPr>
        <p:spPr>
          <a:xfrm>
            <a:off x="7636325" y="2237750"/>
            <a:ext cx="186900" cy="196200"/>
          </a:xfrm>
          <a:prstGeom prst="ellipse">
            <a:avLst/>
          </a:prstGeom>
          <a:solidFill>
            <a:srgbClr val="FF9900"/>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5" name="Shape 65"/>
        <p:cNvGrpSpPr/>
        <p:nvPr/>
      </p:nvGrpSpPr>
      <p:grpSpPr>
        <a:xfrm>
          <a:off x="0" y="0"/>
          <a:ext cx="0" cy="0"/>
          <a:chOff x="0" y="0"/>
          <a:chExt cx="0" cy="0"/>
        </a:xfrm>
      </p:grpSpPr>
      <p:sp>
        <p:nvSpPr>
          <p:cNvPr id="66" name="Google Shape;66;p15"/>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b="1" lang="en" sz="1800">
                <a:solidFill>
                  <a:schemeClr val="accent1"/>
                </a:solidFill>
              </a:rPr>
              <a:t>Plan de la session 1</a:t>
            </a:r>
            <a:endParaRPr b="1" sz="1800">
              <a:solidFill>
                <a:schemeClr val="accent1"/>
              </a:solidFill>
            </a:endParaRPr>
          </a:p>
        </p:txBody>
      </p:sp>
      <p:sp>
        <p:nvSpPr>
          <p:cNvPr id="67" name="Google Shape;67;p15"/>
          <p:cNvSpPr txBox="1"/>
          <p:nvPr>
            <p:ph idx="1" type="body"/>
          </p:nvPr>
        </p:nvSpPr>
        <p:spPr>
          <a:xfrm>
            <a:off x="311700" y="1332850"/>
            <a:ext cx="8520600" cy="3416400"/>
          </a:xfrm>
          <a:prstGeom prst="rect">
            <a:avLst/>
          </a:prstGeom>
        </p:spPr>
        <p:txBody>
          <a:bodyPr anchorCtr="0" anchor="t" bIns="91425" lIns="91425" spcFirstLastPara="1" rIns="91425" wrap="square" tIns="91425">
            <a:normAutofit/>
          </a:bodyPr>
          <a:lstStyle/>
          <a:p>
            <a:pPr indent="-330200" lvl="0" marL="457200" rtl="0" algn="l">
              <a:lnSpc>
                <a:spcPct val="200000"/>
              </a:lnSpc>
              <a:spcBef>
                <a:spcPts val="0"/>
              </a:spcBef>
              <a:spcAft>
                <a:spcPts val="0"/>
              </a:spcAft>
              <a:buSzPts val="1600"/>
              <a:buChar char="-"/>
            </a:pPr>
            <a:r>
              <a:rPr lang="en" sz="1600"/>
              <a:t>Introduction : les motifs organisés dans la nature.</a:t>
            </a:r>
            <a:endParaRPr sz="1600"/>
          </a:p>
          <a:p>
            <a:pPr indent="-330200" lvl="0" marL="457200" rtl="0" algn="l">
              <a:lnSpc>
                <a:spcPct val="200000"/>
              </a:lnSpc>
              <a:spcBef>
                <a:spcPts val="0"/>
              </a:spcBef>
              <a:spcAft>
                <a:spcPts val="0"/>
              </a:spcAft>
              <a:buSzPts val="1600"/>
              <a:buChar char="-"/>
            </a:pPr>
            <a:r>
              <a:rPr lang="en" sz="1600"/>
              <a:t>Pourquoi étudie-t-on les motifs organisés ?</a:t>
            </a:r>
            <a:endParaRPr sz="1600"/>
          </a:p>
          <a:p>
            <a:pPr indent="-330200" lvl="0" marL="457200" rtl="0" algn="l">
              <a:lnSpc>
                <a:spcPct val="200000"/>
              </a:lnSpc>
              <a:spcBef>
                <a:spcPts val="0"/>
              </a:spcBef>
              <a:spcAft>
                <a:spcPts val="0"/>
              </a:spcAft>
              <a:buSzPts val="1600"/>
              <a:buChar char="-"/>
            </a:pPr>
            <a:r>
              <a:rPr lang="en" sz="1600"/>
              <a:t>Les différents motifs rencontrés au cycle 1.</a:t>
            </a:r>
            <a:endParaRPr sz="1600"/>
          </a:p>
          <a:p>
            <a:pPr indent="-330200" lvl="0" marL="457200" rtl="0" algn="l">
              <a:lnSpc>
                <a:spcPct val="200000"/>
              </a:lnSpc>
              <a:spcBef>
                <a:spcPts val="0"/>
              </a:spcBef>
              <a:spcAft>
                <a:spcPts val="0"/>
              </a:spcAft>
              <a:buSzPts val="1600"/>
              <a:buChar char="-"/>
            </a:pPr>
            <a:r>
              <a:rPr lang="en" sz="1600"/>
              <a:t>Quelle progressivité ?</a:t>
            </a:r>
            <a:endParaRPr sz="1600"/>
          </a:p>
          <a:p>
            <a:pPr indent="-330200" lvl="0" marL="457200" rtl="0" algn="l">
              <a:lnSpc>
                <a:spcPct val="200000"/>
              </a:lnSpc>
              <a:spcBef>
                <a:spcPts val="0"/>
              </a:spcBef>
              <a:spcAft>
                <a:spcPts val="0"/>
              </a:spcAft>
              <a:buSzPts val="1600"/>
              <a:buChar char="-"/>
            </a:pPr>
            <a:r>
              <a:rPr lang="en" sz="1600"/>
              <a:t>Conception et analyse d’une séance. </a:t>
            </a:r>
            <a:endParaRPr sz="1600"/>
          </a:p>
          <a:p>
            <a:pPr indent="-330200" lvl="0" marL="457200" rtl="0" algn="l">
              <a:lnSpc>
                <a:spcPct val="200000"/>
              </a:lnSpc>
              <a:spcBef>
                <a:spcPts val="0"/>
              </a:spcBef>
              <a:spcAft>
                <a:spcPts val="0"/>
              </a:spcAft>
              <a:buSzPts val="1600"/>
              <a:buChar char="-"/>
            </a:pPr>
            <a:r>
              <a:rPr lang="en" sz="1600"/>
              <a:t>P</a:t>
            </a:r>
            <a:r>
              <a:rPr lang="en" sz="1600"/>
              <a:t>rogramme de la session 2 et c</a:t>
            </a:r>
            <a:r>
              <a:rPr lang="en" sz="1600"/>
              <a:t>onclusion.</a:t>
            </a:r>
            <a:endParaRPr sz="1600"/>
          </a:p>
        </p:txBody>
      </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3" name="Shape 183"/>
        <p:cNvGrpSpPr/>
        <p:nvPr/>
      </p:nvGrpSpPr>
      <p:grpSpPr>
        <a:xfrm>
          <a:off x="0" y="0"/>
          <a:ext cx="0" cy="0"/>
          <a:chOff x="0" y="0"/>
          <a:chExt cx="0" cy="0"/>
        </a:xfrm>
      </p:grpSpPr>
      <p:sp>
        <p:nvSpPr>
          <p:cNvPr id="184" name="Google Shape;184;p33"/>
          <p:cNvSpPr txBox="1"/>
          <p:nvPr>
            <p:ph type="title"/>
          </p:nvPr>
        </p:nvSpPr>
        <p:spPr>
          <a:xfrm>
            <a:off x="457200" y="205978"/>
            <a:ext cx="8229600" cy="857400"/>
          </a:xfrm>
          <a:prstGeom prst="rect">
            <a:avLst/>
          </a:prstGeom>
        </p:spPr>
        <p:txBody>
          <a:bodyPr anchorCtr="0" anchor="ctr" bIns="45700" lIns="91425" spcFirstLastPara="1" rIns="91425" wrap="square" tIns="45700">
            <a:normAutofit/>
          </a:bodyPr>
          <a:lstStyle/>
          <a:p>
            <a:pPr indent="0" lvl="0" marL="0" rtl="0" algn="ctr">
              <a:spcBef>
                <a:spcPts val="0"/>
              </a:spcBef>
              <a:spcAft>
                <a:spcPts val="0"/>
              </a:spcAft>
              <a:buNone/>
            </a:pPr>
            <a:r>
              <a:rPr b="1" lang="en" sz="1800">
                <a:solidFill>
                  <a:schemeClr val="accent1"/>
                </a:solidFill>
              </a:rPr>
              <a:t>Du tangible vers l’abstrait</a:t>
            </a:r>
            <a:endParaRPr b="1" sz="1800">
              <a:solidFill>
                <a:schemeClr val="accent1"/>
              </a:solidFill>
            </a:endParaRPr>
          </a:p>
        </p:txBody>
      </p:sp>
      <p:sp>
        <p:nvSpPr>
          <p:cNvPr id="185" name="Google Shape;185;p33"/>
          <p:cNvSpPr txBox="1"/>
          <p:nvPr>
            <p:ph idx="1" type="body"/>
          </p:nvPr>
        </p:nvSpPr>
        <p:spPr>
          <a:xfrm>
            <a:off x="457200" y="1212575"/>
            <a:ext cx="8229600" cy="3394500"/>
          </a:xfrm>
          <a:prstGeom prst="rect">
            <a:avLst/>
          </a:prstGeom>
        </p:spPr>
        <p:txBody>
          <a:bodyPr anchorCtr="0" anchor="t" bIns="45700" lIns="91425" spcFirstLastPara="1" rIns="91425" wrap="square" tIns="45700">
            <a:normAutofit/>
          </a:bodyPr>
          <a:lstStyle/>
          <a:p>
            <a:pPr indent="0" lvl="0" marL="0" rtl="0" algn="l">
              <a:spcBef>
                <a:spcPts val="360"/>
              </a:spcBef>
              <a:spcAft>
                <a:spcPts val="0"/>
              </a:spcAft>
              <a:buNone/>
            </a:pPr>
            <a:r>
              <a:t/>
            </a:r>
            <a:endParaRPr/>
          </a:p>
          <a:p>
            <a:pPr indent="0" lvl="0" marL="0" rtl="0" algn="l">
              <a:spcBef>
                <a:spcPts val="360"/>
              </a:spcBef>
              <a:spcAft>
                <a:spcPts val="0"/>
              </a:spcAft>
              <a:buNone/>
            </a:pPr>
            <a:r>
              <a:rPr lang="en" sz="1600" u="sng">
                <a:solidFill>
                  <a:schemeClr val="hlink"/>
                </a:solidFill>
                <a:hlinkClick r:id="rId3"/>
              </a:rPr>
              <a:t>Illustration</a:t>
            </a:r>
            <a:endParaRPr sz="1600"/>
          </a:p>
        </p:txBody>
      </p:sp>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9" name="Shape 189"/>
        <p:cNvGrpSpPr/>
        <p:nvPr/>
      </p:nvGrpSpPr>
      <p:grpSpPr>
        <a:xfrm>
          <a:off x="0" y="0"/>
          <a:ext cx="0" cy="0"/>
          <a:chOff x="0" y="0"/>
          <a:chExt cx="0" cy="0"/>
        </a:xfrm>
      </p:grpSpPr>
      <p:sp>
        <p:nvSpPr>
          <p:cNvPr id="190" name="Google Shape;190;p34"/>
          <p:cNvSpPr txBox="1"/>
          <p:nvPr>
            <p:ph type="title"/>
          </p:nvPr>
        </p:nvSpPr>
        <p:spPr>
          <a:xfrm>
            <a:off x="457200" y="205978"/>
            <a:ext cx="8229600" cy="857400"/>
          </a:xfrm>
          <a:prstGeom prst="rect">
            <a:avLst/>
          </a:prstGeom>
        </p:spPr>
        <p:txBody>
          <a:bodyPr anchorCtr="0" anchor="ctr" bIns="45700" lIns="91425" spcFirstLastPara="1" rIns="91425" wrap="square" tIns="45700">
            <a:normAutofit/>
          </a:bodyPr>
          <a:lstStyle/>
          <a:p>
            <a:pPr indent="0" lvl="0" marL="0" rtl="0" algn="ctr">
              <a:spcBef>
                <a:spcPts val="0"/>
              </a:spcBef>
              <a:spcAft>
                <a:spcPts val="0"/>
              </a:spcAft>
              <a:buNone/>
            </a:pPr>
            <a:r>
              <a:rPr b="1" lang="en" sz="1800">
                <a:solidFill>
                  <a:schemeClr val="accent1"/>
                </a:solidFill>
              </a:rPr>
              <a:t>Exemples de t</a:t>
            </a:r>
            <a:r>
              <a:rPr b="1" lang="en" sz="1800">
                <a:solidFill>
                  <a:schemeClr val="accent1"/>
                </a:solidFill>
              </a:rPr>
              <a:t>âches</a:t>
            </a:r>
            <a:endParaRPr b="1" sz="1800">
              <a:solidFill>
                <a:schemeClr val="accent1"/>
              </a:solidFill>
            </a:endParaRPr>
          </a:p>
        </p:txBody>
      </p:sp>
      <p:pic>
        <p:nvPicPr>
          <p:cNvPr id="191" name="Google Shape;191;p34"/>
          <p:cNvPicPr preferRelativeResize="0"/>
          <p:nvPr/>
        </p:nvPicPr>
        <p:blipFill>
          <a:blip r:embed="rId3">
            <a:alphaModFix/>
          </a:blip>
          <a:stretch>
            <a:fillRect/>
          </a:stretch>
        </p:blipFill>
        <p:spPr>
          <a:xfrm>
            <a:off x="1925737" y="1063375"/>
            <a:ext cx="5292525" cy="3907250"/>
          </a:xfrm>
          <a:prstGeom prst="rect">
            <a:avLst/>
          </a:prstGeom>
          <a:noFill/>
          <a:ln>
            <a:noFill/>
          </a:ln>
        </p:spPr>
      </p:pic>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5" name="Shape 195"/>
        <p:cNvGrpSpPr/>
        <p:nvPr/>
      </p:nvGrpSpPr>
      <p:grpSpPr>
        <a:xfrm>
          <a:off x="0" y="0"/>
          <a:ext cx="0" cy="0"/>
          <a:chOff x="0" y="0"/>
          <a:chExt cx="0" cy="0"/>
        </a:xfrm>
      </p:grpSpPr>
      <p:sp>
        <p:nvSpPr>
          <p:cNvPr id="196" name="Google Shape;196;p35"/>
          <p:cNvSpPr txBox="1"/>
          <p:nvPr>
            <p:ph type="title"/>
          </p:nvPr>
        </p:nvSpPr>
        <p:spPr>
          <a:xfrm>
            <a:off x="457200" y="205978"/>
            <a:ext cx="8229600" cy="857400"/>
          </a:xfrm>
          <a:prstGeom prst="rect">
            <a:avLst/>
          </a:prstGeom>
        </p:spPr>
        <p:txBody>
          <a:bodyPr anchorCtr="0" anchor="ctr" bIns="45700" lIns="91425" spcFirstLastPara="1" rIns="91425" wrap="square" tIns="45700">
            <a:normAutofit/>
          </a:bodyPr>
          <a:lstStyle/>
          <a:p>
            <a:pPr indent="0" lvl="0" marL="0" rtl="0" algn="ctr">
              <a:spcBef>
                <a:spcPts val="0"/>
              </a:spcBef>
              <a:spcAft>
                <a:spcPts val="0"/>
              </a:spcAft>
              <a:buNone/>
            </a:pPr>
            <a:r>
              <a:rPr b="1" lang="en" sz="1800">
                <a:solidFill>
                  <a:schemeClr val="accent1"/>
                </a:solidFill>
              </a:rPr>
              <a:t>Exemples de tâches</a:t>
            </a:r>
            <a:endParaRPr b="1" sz="1800">
              <a:solidFill>
                <a:schemeClr val="accent1"/>
              </a:solidFill>
            </a:endParaRPr>
          </a:p>
        </p:txBody>
      </p:sp>
      <p:pic>
        <p:nvPicPr>
          <p:cNvPr id="197" name="Google Shape;197;p35"/>
          <p:cNvPicPr preferRelativeResize="0"/>
          <p:nvPr/>
        </p:nvPicPr>
        <p:blipFill>
          <a:blip r:embed="rId3">
            <a:alphaModFix/>
          </a:blip>
          <a:stretch>
            <a:fillRect/>
          </a:stretch>
        </p:blipFill>
        <p:spPr>
          <a:xfrm>
            <a:off x="1886400" y="1063379"/>
            <a:ext cx="5371198" cy="3775321"/>
          </a:xfrm>
          <a:prstGeom prst="rect">
            <a:avLst/>
          </a:prstGeom>
          <a:noFill/>
          <a:ln>
            <a:noFill/>
          </a:ln>
        </p:spPr>
      </p:pic>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1" name="Shape 201"/>
        <p:cNvGrpSpPr/>
        <p:nvPr/>
      </p:nvGrpSpPr>
      <p:grpSpPr>
        <a:xfrm>
          <a:off x="0" y="0"/>
          <a:ext cx="0" cy="0"/>
          <a:chOff x="0" y="0"/>
          <a:chExt cx="0" cy="0"/>
        </a:xfrm>
      </p:grpSpPr>
      <p:sp>
        <p:nvSpPr>
          <p:cNvPr id="202" name="Google Shape;202;p36"/>
          <p:cNvSpPr txBox="1"/>
          <p:nvPr>
            <p:ph type="title"/>
          </p:nvPr>
        </p:nvSpPr>
        <p:spPr>
          <a:xfrm>
            <a:off x="457200" y="205978"/>
            <a:ext cx="8229600" cy="857400"/>
          </a:xfrm>
          <a:prstGeom prst="rect">
            <a:avLst/>
          </a:prstGeom>
        </p:spPr>
        <p:txBody>
          <a:bodyPr anchorCtr="0" anchor="ctr" bIns="45700" lIns="91425" spcFirstLastPara="1" rIns="91425" wrap="square" tIns="45700">
            <a:normAutofit/>
          </a:bodyPr>
          <a:lstStyle/>
          <a:p>
            <a:pPr indent="0" lvl="0" marL="0" rtl="0" algn="ctr">
              <a:spcBef>
                <a:spcPts val="0"/>
              </a:spcBef>
              <a:spcAft>
                <a:spcPts val="0"/>
              </a:spcAft>
              <a:buNone/>
            </a:pPr>
            <a:r>
              <a:rPr b="1" lang="en" sz="1800">
                <a:solidFill>
                  <a:schemeClr val="accent1"/>
                </a:solidFill>
              </a:rPr>
              <a:t>Quelle progressivité ?</a:t>
            </a:r>
            <a:endParaRPr b="1" sz="1800">
              <a:solidFill>
                <a:schemeClr val="accent1"/>
              </a:solidFill>
            </a:endParaRPr>
          </a:p>
        </p:txBody>
      </p:sp>
      <p:pic>
        <p:nvPicPr>
          <p:cNvPr id="203" name="Google Shape;203;p36"/>
          <p:cNvPicPr preferRelativeResize="0"/>
          <p:nvPr/>
        </p:nvPicPr>
        <p:blipFill>
          <a:blip r:embed="rId3">
            <a:alphaModFix/>
          </a:blip>
          <a:stretch>
            <a:fillRect/>
          </a:stretch>
        </p:blipFill>
        <p:spPr>
          <a:xfrm>
            <a:off x="1289363" y="1200149"/>
            <a:ext cx="6565281" cy="3911475"/>
          </a:xfrm>
          <a:prstGeom prst="rect">
            <a:avLst/>
          </a:prstGeom>
          <a:noFill/>
          <a:ln>
            <a:noFill/>
          </a:ln>
        </p:spPr>
      </p:pic>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7" name="Shape 207"/>
        <p:cNvGrpSpPr/>
        <p:nvPr/>
      </p:nvGrpSpPr>
      <p:grpSpPr>
        <a:xfrm>
          <a:off x="0" y="0"/>
          <a:ext cx="0" cy="0"/>
          <a:chOff x="0" y="0"/>
          <a:chExt cx="0" cy="0"/>
        </a:xfrm>
      </p:grpSpPr>
      <p:sp>
        <p:nvSpPr>
          <p:cNvPr id="208" name="Google Shape;208;p37"/>
          <p:cNvSpPr txBox="1"/>
          <p:nvPr>
            <p:ph type="title"/>
          </p:nvPr>
        </p:nvSpPr>
        <p:spPr>
          <a:xfrm>
            <a:off x="457200" y="205978"/>
            <a:ext cx="8229600" cy="857400"/>
          </a:xfrm>
          <a:prstGeom prst="rect">
            <a:avLst/>
          </a:prstGeom>
        </p:spPr>
        <p:txBody>
          <a:bodyPr anchorCtr="0" anchor="ctr" bIns="45700" lIns="91425" spcFirstLastPara="1" rIns="91425" wrap="square" tIns="45700">
            <a:normAutofit/>
          </a:bodyPr>
          <a:lstStyle/>
          <a:p>
            <a:pPr indent="0" lvl="0" marL="0" rtl="0" algn="ctr">
              <a:spcBef>
                <a:spcPts val="0"/>
              </a:spcBef>
              <a:spcAft>
                <a:spcPts val="0"/>
              </a:spcAft>
              <a:buNone/>
            </a:pPr>
            <a:r>
              <a:rPr b="1" lang="en">
                <a:solidFill>
                  <a:schemeClr val="accent1"/>
                </a:solidFill>
              </a:rPr>
              <a:t>Quelle progressivité ?</a:t>
            </a:r>
            <a:endParaRPr b="1">
              <a:solidFill>
                <a:schemeClr val="accent1"/>
              </a:solidFill>
            </a:endParaRPr>
          </a:p>
        </p:txBody>
      </p:sp>
      <p:pic>
        <p:nvPicPr>
          <p:cNvPr id="209" name="Google Shape;209;p37"/>
          <p:cNvPicPr preferRelativeResize="0"/>
          <p:nvPr/>
        </p:nvPicPr>
        <p:blipFill>
          <a:blip r:embed="rId3">
            <a:alphaModFix/>
          </a:blip>
          <a:stretch>
            <a:fillRect/>
          </a:stretch>
        </p:blipFill>
        <p:spPr>
          <a:xfrm>
            <a:off x="1715275" y="1063379"/>
            <a:ext cx="5713456" cy="3775322"/>
          </a:xfrm>
          <a:prstGeom prst="rect">
            <a:avLst/>
          </a:prstGeom>
          <a:noFill/>
          <a:ln>
            <a:noFill/>
          </a:ln>
        </p:spPr>
      </p:pic>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3" name="Shape 213"/>
        <p:cNvGrpSpPr/>
        <p:nvPr/>
      </p:nvGrpSpPr>
      <p:grpSpPr>
        <a:xfrm>
          <a:off x="0" y="0"/>
          <a:ext cx="0" cy="0"/>
          <a:chOff x="0" y="0"/>
          <a:chExt cx="0" cy="0"/>
        </a:xfrm>
      </p:grpSpPr>
      <p:sp>
        <p:nvSpPr>
          <p:cNvPr id="214" name="Google Shape;214;p38"/>
          <p:cNvSpPr txBox="1"/>
          <p:nvPr>
            <p:ph type="title"/>
          </p:nvPr>
        </p:nvSpPr>
        <p:spPr>
          <a:xfrm>
            <a:off x="457200" y="205978"/>
            <a:ext cx="8229600" cy="857400"/>
          </a:xfrm>
          <a:prstGeom prst="rect">
            <a:avLst/>
          </a:prstGeom>
        </p:spPr>
        <p:txBody>
          <a:bodyPr anchorCtr="0" anchor="ctr" bIns="45700" lIns="91425" spcFirstLastPara="1" rIns="91425" wrap="square" tIns="45700">
            <a:normAutofit/>
          </a:bodyPr>
          <a:lstStyle/>
          <a:p>
            <a:pPr indent="0" lvl="0" marL="0" rtl="0" algn="ctr">
              <a:spcBef>
                <a:spcPts val="0"/>
              </a:spcBef>
              <a:spcAft>
                <a:spcPts val="0"/>
              </a:spcAft>
              <a:buNone/>
            </a:pPr>
            <a:r>
              <a:rPr b="1" lang="en" sz="1800">
                <a:solidFill>
                  <a:schemeClr val="accent1"/>
                </a:solidFill>
              </a:rPr>
              <a:t>Programme session 2</a:t>
            </a:r>
            <a:endParaRPr b="1" sz="1800">
              <a:solidFill>
                <a:schemeClr val="accent1"/>
              </a:solidFill>
            </a:endParaRPr>
          </a:p>
        </p:txBody>
      </p:sp>
      <p:sp>
        <p:nvSpPr>
          <p:cNvPr id="215" name="Google Shape;215;p38"/>
          <p:cNvSpPr txBox="1"/>
          <p:nvPr>
            <p:ph idx="1" type="body"/>
          </p:nvPr>
        </p:nvSpPr>
        <p:spPr>
          <a:xfrm>
            <a:off x="457200" y="1610625"/>
            <a:ext cx="8229600" cy="2150100"/>
          </a:xfrm>
          <a:prstGeom prst="rect">
            <a:avLst/>
          </a:prstGeom>
        </p:spPr>
        <p:txBody>
          <a:bodyPr anchorCtr="0" anchor="t" bIns="45700" lIns="91425" spcFirstLastPara="1" rIns="91425" wrap="square" tIns="45700">
            <a:noAutofit/>
          </a:bodyPr>
          <a:lstStyle/>
          <a:p>
            <a:pPr indent="-330200" lvl="0" marL="457200" rtl="0" algn="l">
              <a:lnSpc>
                <a:spcPct val="200000"/>
              </a:lnSpc>
              <a:spcBef>
                <a:spcPts val="360"/>
              </a:spcBef>
              <a:spcAft>
                <a:spcPts val="0"/>
              </a:spcAft>
              <a:buSzPts val="1600"/>
              <a:buChar char="-"/>
            </a:pPr>
            <a:r>
              <a:rPr lang="en" sz="1600"/>
              <a:t>Construction de l’espace chez l’enfant</a:t>
            </a:r>
            <a:endParaRPr sz="1600"/>
          </a:p>
          <a:p>
            <a:pPr indent="-330200" lvl="0" marL="457200" rtl="0" algn="l">
              <a:lnSpc>
                <a:spcPct val="200000"/>
              </a:lnSpc>
              <a:spcBef>
                <a:spcPts val="0"/>
              </a:spcBef>
              <a:spcAft>
                <a:spcPts val="0"/>
              </a:spcAft>
              <a:buSzPts val="1600"/>
              <a:buChar char="-"/>
            </a:pPr>
            <a:r>
              <a:rPr lang="en" sz="1600"/>
              <a:t>Evolution des capacités visuo-spatiales</a:t>
            </a:r>
            <a:endParaRPr sz="1600"/>
          </a:p>
          <a:p>
            <a:pPr indent="-330200" lvl="0" marL="457200" rtl="0" algn="l">
              <a:lnSpc>
                <a:spcPct val="200000"/>
              </a:lnSpc>
              <a:spcBef>
                <a:spcPts val="0"/>
              </a:spcBef>
              <a:spcAft>
                <a:spcPts val="0"/>
              </a:spcAft>
              <a:buSzPts val="1600"/>
              <a:buChar char="-"/>
            </a:pPr>
            <a:r>
              <a:rPr lang="en" sz="1600"/>
              <a:t>Vers les algorithmes </a:t>
            </a:r>
            <a:endParaRPr sz="1600"/>
          </a:p>
          <a:p>
            <a:pPr indent="-330200" lvl="0" marL="457200" rtl="0" algn="l">
              <a:lnSpc>
                <a:spcPct val="200000"/>
              </a:lnSpc>
              <a:spcBef>
                <a:spcPts val="0"/>
              </a:spcBef>
              <a:spcAft>
                <a:spcPts val="0"/>
              </a:spcAft>
              <a:buSzPts val="1600"/>
              <a:buChar char="-"/>
            </a:pPr>
            <a:r>
              <a:rPr lang="en" sz="1600"/>
              <a:t>Utiliser les robots en classe</a:t>
            </a:r>
            <a:endParaRPr sz="1600"/>
          </a:p>
          <a:p>
            <a:pPr indent="0" lvl="0" marL="0" rtl="0" algn="l">
              <a:spcBef>
                <a:spcPts val="360"/>
              </a:spcBef>
              <a:spcAft>
                <a:spcPts val="0"/>
              </a:spcAft>
              <a:buNone/>
            </a:pPr>
            <a:r>
              <a:t/>
            </a:r>
            <a:endParaRPr/>
          </a:p>
        </p:txBody>
      </p:sp>
    </p:spTree>
  </p:cSld>
  <p:clrMapOvr>
    <a:masterClrMapping/>
  </p:clrMapOvr>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9" name="Shape 219"/>
        <p:cNvGrpSpPr/>
        <p:nvPr/>
      </p:nvGrpSpPr>
      <p:grpSpPr>
        <a:xfrm>
          <a:off x="0" y="0"/>
          <a:ext cx="0" cy="0"/>
          <a:chOff x="0" y="0"/>
          <a:chExt cx="0" cy="0"/>
        </a:xfrm>
      </p:grpSpPr>
      <p:sp>
        <p:nvSpPr>
          <p:cNvPr id="220" name="Google Shape;220;p39"/>
          <p:cNvSpPr txBox="1"/>
          <p:nvPr>
            <p:ph type="title"/>
          </p:nvPr>
        </p:nvSpPr>
        <p:spPr>
          <a:xfrm>
            <a:off x="457200" y="205978"/>
            <a:ext cx="8229600" cy="857400"/>
          </a:xfrm>
          <a:prstGeom prst="rect">
            <a:avLst/>
          </a:prstGeom>
        </p:spPr>
        <p:txBody>
          <a:bodyPr anchorCtr="0" anchor="ctr" bIns="45700" lIns="91425" spcFirstLastPara="1" rIns="91425" wrap="square" tIns="45700">
            <a:normAutofit/>
          </a:bodyPr>
          <a:lstStyle/>
          <a:p>
            <a:pPr indent="0" lvl="0" marL="0" rtl="0" algn="ctr">
              <a:spcBef>
                <a:spcPts val="0"/>
              </a:spcBef>
              <a:spcAft>
                <a:spcPts val="0"/>
              </a:spcAft>
              <a:buNone/>
            </a:pPr>
            <a:r>
              <a:rPr b="1" lang="en" sz="1800">
                <a:solidFill>
                  <a:schemeClr val="accent1"/>
                </a:solidFill>
              </a:rPr>
              <a:t>Ressources</a:t>
            </a:r>
            <a:endParaRPr b="1" sz="1800">
              <a:solidFill>
                <a:schemeClr val="accent1"/>
              </a:solidFill>
            </a:endParaRPr>
          </a:p>
        </p:txBody>
      </p:sp>
      <p:sp>
        <p:nvSpPr>
          <p:cNvPr id="221" name="Google Shape;221;p39"/>
          <p:cNvSpPr txBox="1"/>
          <p:nvPr>
            <p:ph idx="1" type="body"/>
          </p:nvPr>
        </p:nvSpPr>
        <p:spPr>
          <a:xfrm>
            <a:off x="457200" y="1200150"/>
            <a:ext cx="8229600" cy="3394500"/>
          </a:xfrm>
          <a:prstGeom prst="rect">
            <a:avLst/>
          </a:prstGeom>
        </p:spPr>
        <p:txBody>
          <a:bodyPr anchorCtr="0" anchor="t" bIns="45700" lIns="91425" spcFirstLastPara="1" rIns="91425" wrap="square" tIns="45700">
            <a:normAutofit/>
          </a:bodyPr>
          <a:lstStyle/>
          <a:p>
            <a:pPr indent="0" lvl="0" marL="0" rtl="0" algn="l">
              <a:spcBef>
                <a:spcPts val="360"/>
              </a:spcBef>
              <a:spcAft>
                <a:spcPts val="0"/>
              </a:spcAft>
              <a:buNone/>
            </a:pPr>
            <a:r>
              <a:t/>
            </a:r>
            <a:endParaRPr/>
          </a:p>
          <a:p>
            <a:pPr indent="0" lvl="0" marL="0" rtl="0" algn="l">
              <a:spcBef>
                <a:spcPts val="360"/>
              </a:spcBef>
              <a:spcAft>
                <a:spcPts val="0"/>
              </a:spcAft>
              <a:buNone/>
            </a:pPr>
            <a:r>
              <a:rPr lang="en" sz="1600"/>
              <a:t>Ressources externes utilisées:</a:t>
            </a:r>
            <a:endParaRPr sz="1600"/>
          </a:p>
          <a:p>
            <a:pPr indent="0" lvl="0" marL="0" rtl="0" algn="l">
              <a:spcBef>
                <a:spcPts val="360"/>
              </a:spcBef>
              <a:spcAft>
                <a:spcPts val="0"/>
              </a:spcAft>
              <a:buNone/>
            </a:pPr>
            <a:r>
              <a:t/>
            </a:r>
            <a:endParaRPr sz="1600"/>
          </a:p>
          <a:p>
            <a:pPr indent="0" lvl="0" marL="0" rtl="0" algn="l">
              <a:spcBef>
                <a:spcPts val="360"/>
              </a:spcBef>
              <a:spcAft>
                <a:spcPts val="0"/>
              </a:spcAft>
              <a:buNone/>
            </a:pPr>
            <a:r>
              <a:rPr lang="en" sz="1600" u="sng">
                <a:solidFill>
                  <a:schemeClr val="hlink"/>
                </a:solidFill>
                <a:hlinkClick r:id="rId3"/>
              </a:rPr>
              <a:t>Note du CSEN 2023 sur les motifs organisés</a:t>
            </a:r>
            <a:endParaRPr sz="1600"/>
          </a:p>
          <a:p>
            <a:pPr indent="0" lvl="0" marL="0" rtl="0" algn="l">
              <a:spcBef>
                <a:spcPts val="360"/>
              </a:spcBef>
              <a:spcAft>
                <a:spcPts val="0"/>
              </a:spcAft>
              <a:buNone/>
            </a:pPr>
            <a:r>
              <a:t/>
            </a:r>
            <a:endParaRPr sz="1600"/>
          </a:p>
          <a:p>
            <a:pPr indent="0" lvl="0" marL="0" rtl="0" algn="l">
              <a:spcBef>
                <a:spcPts val="360"/>
              </a:spcBef>
              <a:spcAft>
                <a:spcPts val="0"/>
              </a:spcAft>
              <a:buNone/>
            </a:pPr>
            <a:r>
              <a:rPr lang="en" sz="1600" u="sng">
                <a:solidFill>
                  <a:schemeClr val="hlink"/>
                </a:solidFill>
                <a:hlinkClick r:id="rId4"/>
              </a:rPr>
              <a:t>Livret d’accompagnement de programme juin 2025</a:t>
            </a:r>
            <a:endParaRPr sz="1600"/>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1" name="Shape 71"/>
        <p:cNvGrpSpPr/>
        <p:nvPr/>
      </p:nvGrpSpPr>
      <p:grpSpPr>
        <a:xfrm>
          <a:off x="0" y="0"/>
          <a:ext cx="0" cy="0"/>
          <a:chOff x="0" y="0"/>
          <a:chExt cx="0" cy="0"/>
        </a:xfrm>
      </p:grpSpPr>
      <p:sp>
        <p:nvSpPr>
          <p:cNvPr id="72" name="Google Shape;72;p16"/>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p>
            <a:pPr indent="0" lvl="0" marL="0" rtl="0" algn="l">
              <a:lnSpc>
                <a:spcPct val="200000"/>
              </a:lnSpc>
              <a:spcBef>
                <a:spcPts val="0"/>
              </a:spcBef>
              <a:spcAft>
                <a:spcPts val="1200"/>
              </a:spcAft>
              <a:buNone/>
            </a:pPr>
            <a:r>
              <a:rPr b="1" lang="en" sz="1800">
                <a:solidFill>
                  <a:schemeClr val="accent1"/>
                </a:solidFill>
              </a:rPr>
              <a:t>L</a:t>
            </a:r>
            <a:r>
              <a:rPr b="1" lang="en" sz="1800">
                <a:solidFill>
                  <a:schemeClr val="accent1"/>
                </a:solidFill>
              </a:rPr>
              <a:t>es motifs organisés dans la nature</a:t>
            </a:r>
            <a:endParaRPr b="1" sz="1800">
              <a:solidFill>
                <a:schemeClr val="accent1"/>
              </a:solidFill>
            </a:endParaRPr>
          </a:p>
        </p:txBody>
      </p:sp>
      <p:sp>
        <p:nvSpPr>
          <p:cNvPr id="73" name="Google Shape;73;p16"/>
          <p:cNvSpPr txBox="1"/>
          <p:nvPr>
            <p:ph idx="1" type="body"/>
          </p:nvPr>
        </p:nvSpPr>
        <p:spPr>
          <a:xfrm>
            <a:off x="364600" y="1191450"/>
            <a:ext cx="8520600" cy="27606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 sz="1600"/>
              <a:t>« La philosophie est écrite dans ce très grand livre qui se tient continuellement ouvert sous nos yeux (je veux dire l’univers), mais on ne peut le comprendre si l’on ne s’exerce d’abord à en comprendre la langue et à connaître les caractères dans lesquels il est écrit. Il est écrit en langage mathématique, et ses caractères sont des triangles, des cercles et d’autres figures géométriques, sans lesquels il est impossible d’en comprendre un seul mot. »</a:t>
            </a:r>
            <a:endParaRPr sz="1600"/>
          </a:p>
          <a:p>
            <a:pPr indent="0" lvl="0" marL="0" rtl="0" algn="l">
              <a:spcBef>
                <a:spcPts val="1200"/>
              </a:spcBef>
              <a:spcAft>
                <a:spcPts val="1200"/>
              </a:spcAft>
              <a:buNone/>
            </a:pPr>
            <a:r>
              <a:rPr lang="en" sz="1600"/>
              <a:t>Galilée, Il Saggiatore, 1623</a:t>
            </a:r>
            <a:endParaRPr sz="1600"/>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7" name="Shape 77"/>
        <p:cNvGrpSpPr/>
        <p:nvPr/>
      </p:nvGrpSpPr>
      <p:grpSpPr>
        <a:xfrm>
          <a:off x="0" y="0"/>
          <a:ext cx="0" cy="0"/>
          <a:chOff x="0" y="0"/>
          <a:chExt cx="0" cy="0"/>
        </a:xfrm>
      </p:grpSpPr>
      <p:sp>
        <p:nvSpPr>
          <p:cNvPr id="78" name="Google Shape;78;p17"/>
          <p:cNvSpPr txBox="1"/>
          <p:nvPr>
            <p:ph idx="1" type="subTitle"/>
          </p:nvPr>
        </p:nvSpPr>
        <p:spPr>
          <a:xfrm>
            <a:off x="1285852" y="2303858"/>
            <a:ext cx="6400800" cy="589200"/>
          </a:xfrm>
          <a:prstGeom prst="rect">
            <a:avLst/>
          </a:prstGeom>
          <a:noFill/>
          <a:ln>
            <a:noFill/>
          </a:ln>
        </p:spPr>
        <p:txBody>
          <a:bodyPr anchorCtr="0" anchor="t" bIns="45700" lIns="91425" spcFirstLastPara="1" rIns="91425" wrap="square" tIns="45700">
            <a:normAutofit lnSpcReduction="20000"/>
          </a:bodyPr>
          <a:lstStyle/>
          <a:p>
            <a:pPr indent="0" lvl="0" marL="0" rtl="0" algn="l">
              <a:lnSpc>
                <a:spcPct val="100000"/>
              </a:lnSpc>
              <a:spcBef>
                <a:spcPts val="0"/>
              </a:spcBef>
              <a:spcAft>
                <a:spcPts val="0"/>
              </a:spcAft>
              <a:buClr>
                <a:srgbClr val="0070C0"/>
              </a:buClr>
              <a:buSzPts val="3200"/>
              <a:buNone/>
            </a:pPr>
            <a:r>
              <a:rPr b="1" lang="en" sz="4000">
                <a:solidFill>
                  <a:srgbClr val="0070C0"/>
                </a:solidFill>
                <a:latin typeface="Arial"/>
                <a:ea typeface="Arial"/>
                <a:cs typeface="Arial"/>
                <a:sym typeface="Arial"/>
              </a:rPr>
              <a:t>1  </a:t>
            </a:r>
            <a:r>
              <a:rPr b="1" lang="en" sz="4000">
                <a:solidFill>
                  <a:srgbClr val="0070C0"/>
                </a:solidFill>
              </a:rPr>
              <a:t> </a:t>
            </a:r>
            <a:r>
              <a:rPr b="1" lang="en" sz="4000">
                <a:solidFill>
                  <a:srgbClr val="0070C0"/>
                </a:solidFill>
                <a:latin typeface="Arial"/>
                <a:ea typeface="Arial"/>
                <a:cs typeface="Arial"/>
                <a:sym typeface="Arial"/>
              </a:rPr>
              <a:t>  1  </a:t>
            </a:r>
            <a:r>
              <a:rPr b="1" lang="en" sz="4000">
                <a:solidFill>
                  <a:srgbClr val="0070C0"/>
                </a:solidFill>
              </a:rPr>
              <a:t> </a:t>
            </a:r>
            <a:r>
              <a:rPr b="1" lang="en" sz="4000">
                <a:solidFill>
                  <a:srgbClr val="0070C0"/>
                </a:solidFill>
                <a:latin typeface="Arial"/>
                <a:ea typeface="Arial"/>
                <a:cs typeface="Arial"/>
                <a:sym typeface="Arial"/>
              </a:rPr>
              <a:t>  2  </a:t>
            </a:r>
            <a:r>
              <a:rPr b="1" lang="en" sz="4000">
                <a:solidFill>
                  <a:srgbClr val="0070C0"/>
                </a:solidFill>
              </a:rPr>
              <a:t> </a:t>
            </a:r>
            <a:r>
              <a:rPr b="1" lang="en" sz="4000">
                <a:solidFill>
                  <a:srgbClr val="0070C0"/>
                </a:solidFill>
                <a:latin typeface="Arial"/>
                <a:ea typeface="Arial"/>
                <a:cs typeface="Arial"/>
                <a:sym typeface="Arial"/>
              </a:rPr>
              <a:t>   3  </a:t>
            </a:r>
            <a:r>
              <a:rPr b="1" lang="en" sz="4000">
                <a:solidFill>
                  <a:srgbClr val="0070C0"/>
                </a:solidFill>
              </a:rPr>
              <a:t> </a:t>
            </a:r>
            <a:r>
              <a:rPr b="1" lang="en" sz="4000">
                <a:solidFill>
                  <a:srgbClr val="0070C0"/>
                </a:solidFill>
                <a:latin typeface="Arial"/>
                <a:ea typeface="Arial"/>
                <a:cs typeface="Arial"/>
                <a:sym typeface="Arial"/>
              </a:rPr>
              <a:t>   5      </a:t>
            </a:r>
            <a:r>
              <a:rPr b="1" lang="en" sz="4000">
                <a:solidFill>
                  <a:srgbClr val="0070C0"/>
                </a:solidFill>
              </a:rPr>
              <a:t>…</a:t>
            </a:r>
            <a:r>
              <a:rPr b="1" lang="en" sz="4000">
                <a:solidFill>
                  <a:srgbClr val="0070C0"/>
                </a:solidFill>
                <a:latin typeface="Arial"/>
                <a:ea typeface="Arial"/>
                <a:cs typeface="Arial"/>
                <a:sym typeface="Arial"/>
              </a:rPr>
              <a:t>          </a:t>
            </a:r>
            <a:r>
              <a:rPr b="1" lang="en">
                <a:solidFill>
                  <a:srgbClr val="0070C0"/>
                </a:solidFill>
                <a:latin typeface="Arial"/>
                <a:ea typeface="Arial"/>
                <a:cs typeface="Arial"/>
                <a:sym typeface="Arial"/>
              </a:rPr>
              <a:t>  </a:t>
            </a:r>
            <a:endParaRPr b="1">
              <a:solidFill>
                <a:srgbClr val="0070C0"/>
              </a:solidFill>
              <a:latin typeface="Arial"/>
              <a:ea typeface="Arial"/>
              <a:cs typeface="Arial"/>
              <a:sym typeface="Arial"/>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2" name="Shape 82"/>
        <p:cNvGrpSpPr/>
        <p:nvPr/>
      </p:nvGrpSpPr>
      <p:grpSpPr>
        <a:xfrm>
          <a:off x="0" y="0"/>
          <a:ext cx="0" cy="0"/>
          <a:chOff x="0" y="0"/>
          <a:chExt cx="0" cy="0"/>
        </a:xfrm>
      </p:grpSpPr>
      <p:pic>
        <p:nvPicPr>
          <p:cNvPr id="83" name="Google Shape;83;p18"/>
          <p:cNvPicPr preferRelativeResize="0"/>
          <p:nvPr/>
        </p:nvPicPr>
        <p:blipFill rotWithShape="1">
          <a:blip r:embed="rId3">
            <a:alphaModFix/>
          </a:blip>
          <a:srcRect b="0" l="0" r="0" t="0"/>
          <a:stretch/>
        </p:blipFill>
        <p:spPr>
          <a:xfrm>
            <a:off x="1257775" y="362269"/>
            <a:ext cx="6628444" cy="4418963"/>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7" name="Shape 87"/>
        <p:cNvGrpSpPr/>
        <p:nvPr/>
      </p:nvGrpSpPr>
      <p:grpSpPr>
        <a:xfrm>
          <a:off x="0" y="0"/>
          <a:ext cx="0" cy="0"/>
          <a:chOff x="0" y="0"/>
          <a:chExt cx="0" cy="0"/>
        </a:xfrm>
      </p:grpSpPr>
      <p:sp>
        <p:nvSpPr>
          <p:cNvPr id="88" name="Google Shape;88;p19"/>
          <p:cNvSpPr txBox="1"/>
          <p:nvPr>
            <p:ph type="title"/>
          </p:nvPr>
        </p:nvSpPr>
        <p:spPr>
          <a:xfrm>
            <a:off x="457200" y="205978"/>
            <a:ext cx="8229600" cy="543900"/>
          </a:xfrm>
          <a:prstGeom prst="rect">
            <a:avLst/>
          </a:prstGeom>
          <a:noFill/>
          <a:ln>
            <a:noFill/>
          </a:ln>
        </p:spPr>
        <p:txBody>
          <a:bodyPr anchorCtr="0" anchor="ctr" bIns="45700" lIns="91425" spcFirstLastPara="1" rIns="91425" wrap="square" tIns="45700">
            <a:normAutofit fontScale="90000"/>
          </a:bodyPr>
          <a:lstStyle/>
          <a:p>
            <a:pPr indent="0" lvl="0" marL="0" rtl="0" algn="ctr">
              <a:lnSpc>
                <a:spcPct val="100000"/>
              </a:lnSpc>
              <a:spcBef>
                <a:spcPts val="0"/>
              </a:spcBef>
              <a:spcAft>
                <a:spcPts val="0"/>
              </a:spcAft>
              <a:buClr>
                <a:schemeClr val="dk1"/>
              </a:buClr>
              <a:buSzPct val="220000"/>
              <a:buFont typeface="Calibri"/>
              <a:buNone/>
            </a:pPr>
            <a:br>
              <a:rPr lang="en"/>
            </a:br>
            <a:r>
              <a:rPr b="1" lang="en" sz="2000">
                <a:solidFill>
                  <a:schemeClr val="accent1"/>
                </a:solidFill>
              </a:rPr>
              <a:t>Leonardo Fibonacci (1175 -1250)</a:t>
            </a:r>
            <a:br>
              <a:rPr b="1" lang="en" sz="2000">
                <a:solidFill>
                  <a:schemeClr val="accent1"/>
                </a:solidFill>
              </a:rPr>
            </a:br>
            <a:endParaRPr b="1" sz="2000">
              <a:solidFill>
                <a:schemeClr val="accent1"/>
              </a:solidFill>
            </a:endParaRPr>
          </a:p>
        </p:txBody>
      </p:sp>
      <p:pic>
        <p:nvPicPr>
          <p:cNvPr id="89" name="Google Shape;89;p19"/>
          <p:cNvPicPr preferRelativeResize="0"/>
          <p:nvPr/>
        </p:nvPicPr>
        <p:blipFill>
          <a:blip r:embed="rId3">
            <a:alphaModFix/>
          </a:blip>
          <a:stretch>
            <a:fillRect/>
          </a:stretch>
        </p:blipFill>
        <p:spPr>
          <a:xfrm>
            <a:off x="3249700" y="1295275"/>
            <a:ext cx="2644600" cy="3173525"/>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3" name="Shape 93"/>
        <p:cNvGrpSpPr/>
        <p:nvPr/>
      </p:nvGrpSpPr>
      <p:grpSpPr>
        <a:xfrm>
          <a:off x="0" y="0"/>
          <a:ext cx="0" cy="0"/>
          <a:chOff x="0" y="0"/>
          <a:chExt cx="0" cy="0"/>
        </a:xfrm>
      </p:grpSpPr>
      <p:sp>
        <p:nvSpPr>
          <p:cNvPr id="94" name="Google Shape;94;p20"/>
          <p:cNvSpPr txBox="1"/>
          <p:nvPr>
            <p:ph type="title"/>
          </p:nvPr>
        </p:nvSpPr>
        <p:spPr>
          <a:xfrm>
            <a:off x="457200" y="205978"/>
            <a:ext cx="8229600" cy="857400"/>
          </a:xfrm>
          <a:prstGeom prst="rect">
            <a:avLst/>
          </a:prstGeom>
          <a:noFill/>
          <a:ln>
            <a:noFill/>
          </a:ln>
        </p:spPr>
        <p:txBody>
          <a:bodyPr anchorCtr="0" anchor="ctr" bIns="45700" lIns="91425" spcFirstLastPara="1" rIns="91425" wrap="square" tIns="45700">
            <a:normAutofit/>
          </a:bodyPr>
          <a:lstStyle/>
          <a:p>
            <a:pPr indent="0" lvl="0" marL="0" rtl="0" algn="ctr">
              <a:lnSpc>
                <a:spcPct val="100000"/>
              </a:lnSpc>
              <a:spcBef>
                <a:spcPts val="0"/>
              </a:spcBef>
              <a:spcAft>
                <a:spcPts val="0"/>
              </a:spcAft>
              <a:buClr>
                <a:srgbClr val="FF0000"/>
              </a:buClr>
              <a:buSzPts val="4400"/>
              <a:buFont typeface="Calibri"/>
              <a:buNone/>
            </a:pPr>
            <a:r>
              <a:rPr b="1" lang="en" sz="1800">
                <a:solidFill>
                  <a:schemeClr val="accent1"/>
                </a:solidFill>
              </a:rPr>
              <a:t>Liber abaci (1202)</a:t>
            </a:r>
            <a:endParaRPr b="1" sz="1800">
              <a:solidFill>
                <a:schemeClr val="accent1"/>
              </a:solidFill>
            </a:endParaRPr>
          </a:p>
        </p:txBody>
      </p:sp>
      <p:pic>
        <p:nvPicPr>
          <p:cNvPr descr="C:\Users\HP\Desktop\S37\fibonacci\hindu.jpg" id="95" name="Google Shape;95;p20"/>
          <p:cNvPicPr preferRelativeResize="0"/>
          <p:nvPr>
            <p:ph idx="1" type="body"/>
          </p:nvPr>
        </p:nvPicPr>
        <p:blipFill rotWithShape="1">
          <a:blip r:embed="rId3">
            <a:alphaModFix/>
          </a:blip>
          <a:srcRect b="0" l="0" r="0" t="0"/>
          <a:stretch/>
        </p:blipFill>
        <p:spPr>
          <a:xfrm>
            <a:off x="642910" y="1982387"/>
            <a:ext cx="8060700" cy="1428900"/>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9" name="Shape 99"/>
        <p:cNvGrpSpPr/>
        <p:nvPr/>
      </p:nvGrpSpPr>
      <p:grpSpPr>
        <a:xfrm>
          <a:off x="0" y="0"/>
          <a:ext cx="0" cy="0"/>
          <a:chOff x="0" y="0"/>
          <a:chExt cx="0" cy="0"/>
        </a:xfrm>
      </p:grpSpPr>
      <p:sp>
        <p:nvSpPr>
          <p:cNvPr id="100" name="Google Shape;100;p21"/>
          <p:cNvSpPr txBox="1"/>
          <p:nvPr>
            <p:ph type="title"/>
          </p:nvPr>
        </p:nvSpPr>
        <p:spPr>
          <a:xfrm>
            <a:off x="457200" y="205978"/>
            <a:ext cx="8229600" cy="857400"/>
          </a:xfrm>
          <a:prstGeom prst="rect">
            <a:avLst/>
          </a:prstGeom>
          <a:noFill/>
          <a:ln>
            <a:noFill/>
          </a:ln>
        </p:spPr>
        <p:txBody>
          <a:bodyPr anchorCtr="0" anchor="ctr" bIns="45700" lIns="91425" spcFirstLastPara="1" rIns="91425" wrap="square" tIns="45700">
            <a:normAutofit/>
          </a:bodyPr>
          <a:lstStyle/>
          <a:p>
            <a:pPr indent="0" lvl="0" marL="0" rtl="0" algn="ctr">
              <a:lnSpc>
                <a:spcPct val="100000"/>
              </a:lnSpc>
              <a:spcBef>
                <a:spcPts val="0"/>
              </a:spcBef>
              <a:spcAft>
                <a:spcPts val="0"/>
              </a:spcAft>
              <a:buClr>
                <a:srgbClr val="00B050"/>
              </a:buClr>
              <a:buSzPts val="4400"/>
              <a:buFont typeface="Calibri"/>
              <a:buNone/>
            </a:pPr>
            <a:r>
              <a:rPr b="1" lang="en" sz="1800">
                <a:solidFill>
                  <a:srgbClr val="00B050"/>
                </a:solidFill>
              </a:rPr>
              <a:t>Dans la nature</a:t>
            </a:r>
            <a:endParaRPr b="1" sz="1800">
              <a:solidFill>
                <a:srgbClr val="00B050"/>
              </a:solidFill>
            </a:endParaRPr>
          </a:p>
        </p:txBody>
      </p:sp>
      <p:pic>
        <p:nvPicPr>
          <p:cNvPr descr="C:\Users\HP\Desktop\Capture.PNG" id="101" name="Google Shape;101;p21"/>
          <p:cNvPicPr preferRelativeResize="0"/>
          <p:nvPr/>
        </p:nvPicPr>
        <p:blipFill rotWithShape="1">
          <a:blip r:embed="rId3">
            <a:alphaModFix/>
          </a:blip>
          <a:srcRect b="0" l="0" r="0" t="0"/>
          <a:stretch/>
        </p:blipFill>
        <p:spPr>
          <a:xfrm>
            <a:off x="2021664" y="1566030"/>
            <a:ext cx="5100658" cy="2850206"/>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5" name="Shape 105"/>
        <p:cNvGrpSpPr/>
        <p:nvPr/>
      </p:nvGrpSpPr>
      <p:grpSpPr>
        <a:xfrm>
          <a:off x="0" y="0"/>
          <a:ext cx="0" cy="0"/>
          <a:chOff x="0" y="0"/>
          <a:chExt cx="0" cy="0"/>
        </a:xfrm>
      </p:grpSpPr>
      <p:sp>
        <p:nvSpPr>
          <p:cNvPr id="106" name="Google Shape;106;p22"/>
          <p:cNvSpPr txBox="1"/>
          <p:nvPr>
            <p:ph type="title"/>
          </p:nvPr>
        </p:nvSpPr>
        <p:spPr>
          <a:xfrm>
            <a:off x="457200" y="205978"/>
            <a:ext cx="8229600" cy="857400"/>
          </a:xfrm>
          <a:prstGeom prst="rect">
            <a:avLst/>
          </a:prstGeom>
          <a:noFill/>
          <a:ln>
            <a:noFill/>
          </a:ln>
        </p:spPr>
        <p:txBody>
          <a:bodyPr anchorCtr="0" anchor="ctr" bIns="45700" lIns="91425" spcFirstLastPara="1" rIns="91425" wrap="square" tIns="45700">
            <a:normAutofit/>
          </a:bodyPr>
          <a:lstStyle/>
          <a:p>
            <a:pPr indent="0" lvl="0" marL="0" rtl="0" algn="ctr">
              <a:lnSpc>
                <a:spcPct val="100000"/>
              </a:lnSpc>
              <a:spcBef>
                <a:spcPts val="0"/>
              </a:spcBef>
              <a:spcAft>
                <a:spcPts val="0"/>
              </a:spcAft>
              <a:buClr>
                <a:srgbClr val="00B050"/>
              </a:buClr>
              <a:buSzPts val="4400"/>
              <a:buFont typeface="Calibri"/>
              <a:buNone/>
            </a:pPr>
            <a:r>
              <a:rPr lang="en">
                <a:solidFill>
                  <a:srgbClr val="00B050"/>
                </a:solidFill>
              </a:rPr>
              <a:t>Dans la nature</a:t>
            </a:r>
            <a:endParaRPr>
              <a:solidFill>
                <a:srgbClr val="00B050"/>
              </a:solidFill>
            </a:endParaRPr>
          </a:p>
        </p:txBody>
      </p:sp>
      <p:pic>
        <p:nvPicPr>
          <p:cNvPr descr="C:\Users\HP\Desktop\Capture.PNG" id="107" name="Google Shape;107;p22"/>
          <p:cNvPicPr preferRelativeResize="0"/>
          <p:nvPr/>
        </p:nvPicPr>
        <p:blipFill rotWithShape="1">
          <a:blip r:embed="rId3">
            <a:alphaModFix/>
          </a:blip>
          <a:srcRect b="0" l="0" r="0" t="0"/>
          <a:stretch/>
        </p:blipFill>
        <p:spPr>
          <a:xfrm>
            <a:off x="1214414" y="1500180"/>
            <a:ext cx="5100658" cy="2850206"/>
          </a:xfrm>
          <a:prstGeom prst="rect">
            <a:avLst/>
          </a:prstGeom>
          <a:noFill/>
          <a:ln>
            <a:noFill/>
          </a:ln>
        </p:spPr>
      </p:pic>
      <p:pic>
        <p:nvPicPr>
          <p:cNvPr id="108" name="Google Shape;108;p22"/>
          <p:cNvPicPr preferRelativeResize="0"/>
          <p:nvPr/>
        </p:nvPicPr>
        <p:blipFill rotWithShape="1">
          <a:blip r:embed="rId4">
            <a:alphaModFix/>
          </a:blip>
          <a:srcRect b="0" l="0" r="0" t="0"/>
          <a:stretch/>
        </p:blipFill>
        <p:spPr>
          <a:xfrm>
            <a:off x="1143000" y="4325"/>
            <a:ext cx="6858000" cy="5134850"/>
          </a:xfrm>
          <a:prstGeom prst="rect">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